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2"/>
  </p:notesMasterIdLst>
  <p:sldIdLst>
    <p:sldId id="256" r:id="rId2"/>
    <p:sldId id="258" r:id="rId3"/>
    <p:sldId id="259" r:id="rId4"/>
    <p:sldId id="275" r:id="rId5"/>
    <p:sldId id="277" r:id="rId6"/>
    <p:sldId id="260" r:id="rId7"/>
    <p:sldId id="261" r:id="rId8"/>
    <p:sldId id="273" r:id="rId9"/>
    <p:sldId id="262" r:id="rId10"/>
    <p:sldId id="274" r:id="rId11"/>
    <p:sldId id="263" r:id="rId12"/>
    <p:sldId id="264" r:id="rId13"/>
    <p:sldId id="265" r:id="rId14"/>
    <p:sldId id="267" r:id="rId15"/>
    <p:sldId id="268" r:id="rId16"/>
    <p:sldId id="269" r:id="rId17"/>
    <p:sldId id="270" r:id="rId18"/>
    <p:sldId id="271" r:id="rId19"/>
    <p:sldId id="272" r:id="rId20"/>
    <p:sldId id="278" r:id="rId2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23" roundtripDataSignature="AMtx7miNkUjbF9/NKVhTN34iyFKOjMZkj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m Vermeulen" initials="TV" lastIdx="1" clrIdx="0">
    <p:extLst>
      <p:ext uri="{19B8F6BF-5375-455C-9EA6-DF929625EA0E}">
        <p15:presenceInfo xmlns:p15="http://schemas.microsoft.com/office/powerpoint/2012/main" userId="S-1-5-21-2091170726-2250300491-809371454-2122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2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EAA4C54-B6E8-4ACA-B65E-6867F52A99CA}">
  <a:tblStyle styleId="{BEAA4C54-B6E8-4ACA-B65E-6867F52A99CA}" styleName="Table_0">
    <a:wholeTbl>
      <a:tcTxStyle b="off" i="off">
        <a:font>
          <a:latin typeface="Calibri Light"/>
          <a:ea typeface="Calibri Light"/>
          <a:cs typeface="Calibri Ligh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AEF"/>
          </a:solidFill>
        </a:fill>
      </a:tcStyle>
    </a:wholeTbl>
    <a:band1H>
      <a:tcTxStyle/>
      <a:tcStyle>
        <a:tcBdr/>
        <a:fill>
          <a:solidFill>
            <a:srgbClr val="CAD2DE"/>
          </a:solidFill>
        </a:fill>
      </a:tcStyle>
    </a:band1H>
    <a:band2H>
      <a:tcTxStyle/>
      <a:tcStyle>
        <a:tcBdr/>
      </a:tcStyle>
    </a:band2H>
    <a:band1V>
      <a:tcTxStyle/>
      <a:tcStyle>
        <a:tcBdr/>
        <a:fill>
          <a:solidFill>
            <a:srgbClr val="CAD2DE"/>
          </a:solidFill>
        </a:fill>
      </a:tcStyle>
    </a:band1V>
    <a:band2V>
      <a:tcTxStyle/>
      <a:tcStyle>
        <a:tcBdr/>
      </a:tcStyle>
    </a:band2V>
    <a:lastCol>
      <a:tcTxStyle b="on" i="off">
        <a:font>
          <a:latin typeface="Calibri Light"/>
          <a:ea typeface="Calibri Light"/>
          <a:cs typeface="Calibri Light"/>
        </a:font>
        <a:schemeClr val="lt1"/>
      </a:tcTxStyle>
      <a:tcStyle>
        <a:tcBdr/>
        <a:fill>
          <a:solidFill>
            <a:schemeClr val="accent1"/>
          </a:solidFill>
        </a:fill>
      </a:tcStyle>
    </a:lastCol>
    <a:firstCol>
      <a:tcTxStyle b="on" i="off">
        <a:font>
          <a:latin typeface="Calibri Light"/>
          <a:ea typeface="Calibri Light"/>
          <a:cs typeface="Calibri Light"/>
        </a:font>
        <a:schemeClr val="lt1"/>
      </a:tcTxStyle>
      <a:tcStyle>
        <a:tcBdr/>
        <a:fill>
          <a:solidFill>
            <a:schemeClr val="accent1"/>
          </a:solidFill>
        </a:fill>
      </a:tcStyle>
    </a:firstCol>
    <a:lastRow>
      <a:tcTxStyle b="on" i="off">
        <a:font>
          <a:latin typeface="Calibri Light"/>
          <a:ea typeface="Calibri Light"/>
          <a:cs typeface="Calibri Ligh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Light"/>
          <a:ea typeface="Calibri Light"/>
          <a:cs typeface="Calibri Ligh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876" y="2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customschemas.google.com/relationships/presentationmetadata" Target="meta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7edea16980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7edea16980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7edea16980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g7edea16980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7edea16980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7edea16980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7edea16980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g7edea16980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edea16980_2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edea16980_2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7edea1698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7edea1698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7edea1698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7edea1698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2709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7edea1698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7edea1698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eldia">
  <p:cSld name="Titeldia">
    <p:bg>
      <p:bgPr>
        <a:solidFill>
          <a:schemeClr val="accent3"/>
        </a:solidFill>
        <a:effectLst/>
      </p:bgPr>
    </p:bg>
    <p:spTree>
      <p:nvGrpSpPr>
        <p:cNvPr id="1" name="Shape 13"/>
        <p:cNvGrpSpPr/>
        <p:nvPr/>
      </p:nvGrpSpPr>
      <p:grpSpPr>
        <a:xfrm>
          <a:off x="0" y="0"/>
          <a:ext cx="0" cy="0"/>
          <a:chOff x="0" y="0"/>
          <a:chExt cx="0" cy="0"/>
        </a:xfrm>
      </p:grpSpPr>
      <p:sp>
        <p:nvSpPr>
          <p:cNvPr id="14" name="Google Shape;14;p14"/>
          <p:cNvSpPr/>
          <p:nvPr/>
        </p:nvSpPr>
        <p:spPr>
          <a:xfrm>
            <a:off x="10164726" y="5684874"/>
            <a:ext cx="2027274" cy="1173126"/>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 name="Google Shape;15;p14"/>
          <p:cNvSpPr txBox="1">
            <a:spLocks noGrp="1"/>
          </p:cNvSpPr>
          <p:nvPr>
            <p:ph type="ctrTitle"/>
          </p:nvPr>
        </p:nvSpPr>
        <p:spPr>
          <a:xfrm>
            <a:off x="861248" y="1424767"/>
            <a:ext cx="9806754" cy="1447247"/>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lt1"/>
              </a:buClr>
              <a:buSzPts val="5600"/>
              <a:buFont typeface="Calibri"/>
              <a:buNone/>
              <a:defRPr sz="5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14"/>
          <p:cNvSpPr txBox="1">
            <a:spLocks noGrp="1"/>
          </p:cNvSpPr>
          <p:nvPr>
            <p:ph type="subTitle" idx="1"/>
          </p:nvPr>
        </p:nvSpPr>
        <p:spPr>
          <a:xfrm>
            <a:off x="861248" y="2793963"/>
            <a:ext cx="9144000" cy="544660"/>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Clr>
                <a:schemeClr val="dk1"/>
              </a:buClr>
              <a:buSzPts val="2400"/>
              <a:buNone/>
              <a:defRPr sz="2400">
                <a:latin typeface="Calibri"/>
                <a:ea typeface="Calibri"/>
                <a:cs typeface="Calibri"/>
                <a:sym typeface="Calibri"/>
              </a:defRPr>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7" name="Google Shape;17;p14"/>
          <p:cNvSpPr txBox="1">
            <a:spLocks noGrp="1"/>
          </p:cNvSpPr>
          <p:nvPr>
            <p:ph type="ftr" idx="11"/>
          </p:nvPr>
        </p:nvSpPr>
        <p:spPr>
          <a:xfrm>
            <a:off x="861246" y="6264211"/>
            <a:ext cx="4114800" cy="36512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14"/>
          <p:cNvSpPr txBox="1">
            <a:spLocks noGrp="1"/>
          </p:cNvSpPr>
          <p:nvPr>
            <p:ph type="sldNum" idx="12"/>
          </p:nvPr>
        </p:nvSpPr>
        <p:spPr>
          <a:xfrm>
            <a:off x="534291" y="6264211"/>
            <a:ext cx="288000" cy="365125"/>
          </a:xfrm>
          <a:prstGeom prst="rect">
            <a:avLst/>
          </a:prstGeom>
          <a:noFill/>
          <a:ln>
            <a:noFill/>
          </a:ln>
        </p:spPr>
        <p:txBody>
          <a:bodyPr spcFirstLastPara="1" wrap="square" lIns="0" tIns="0" rIns="0" bIns="0" anchor="t" anchorCtr="0">
            <a:noAutofit/>
          </a:bodyPr>
          <a:lstStyle>
            <a:lvl1pPr marL="0" lvl="0" indent="0" algn="l">
              <a:spcBef>
                <a:spcPts val="0"/>
              </a:spcBef>
              <a:buNone/>
              <a:defRPr sz="1200" b="0" i="0" u="none" strike="noStrike" cap="none">
                <a:solidFill>
                  <a:schemeClr val="lt1"/>
                </a:solidFill>
                <a:latin typeface="Calibri"/>
                <a:ea typeface="Calibri"/>
                <a:cs typeface="Calibri"/>
                <a:sym typeface="Calibri"/>
              </a:defRPr>
            </a:lvl1pPr>
            <a:lvl2pPr marL="0" lvl="1" indent="0" algn="l">
              <a:spcBef>
                <a:spcPts val="0"/>
              </a:spcBef>
              <a:buNone/>
              <a:defRPr sz="1200" b="0" i="0" u="none" strike="noStrike" cap="none">
                <a:solidFill>
                  <a:schemeClr val="lt1"/>
                </a:solidFill>
                <a:latin typeface="Calibri"/>
                <a:ea typeface="Calibri"/>
                <a:cs typeface="Calibri"/>
                <a:sym typeface="Calibri"/>
              </a:defRPr>
            </a:lvl2pPr>
            <a:lvl3pPr marL="0" lvl="2" indent="0" algn="l">
              <a:spcBef>
                <a:spcPts val="0"/>
              </a:spcBef>
              <a:buNone/>
              <a:defRPr sz="1200" b="0" i="0" u="none" strike="noStrike" cap="none">
                <a:solidFill>
                  <a:schemeClr val="lt1"/>
                </a:solidFill>
                <a:latin typeface="Calibri"/>
                <a:ea typeface="Calibri"/>
                <a:cs typeface="Calibri"/>
                <a:sym typeface="Calibri"/>
              </a:defRPr>
            </a:lvl3pPr>
            <a:lvl4pPr marL="0" lvl="3" indent="0" algn="l">
              <a:spcBef>
                <a:spcPts val="0"/>
              </a:spcBef>
              <a:buNone/>
              <a:defRPr sz="1200" b="0" i="0" u="none" strike="noStrike" cap="none">
                <a:solidFill>
                  <a:schemeClr val="lt1"/>
                </a:solidFill>
                <a:latin typeface="Calibri"/>
                <a:ea typeface="Calibri"/>
                <a:cs typeface="Calibri"/>
                <a:sym typeface="Calibri"/>
              </a:defRPr>
            </a:lvl4pPr>
            <a:lvl5pPr marL="0" lvl="4" indent="0" algn="l">
              <a:spcBef>
                <a:spcPts val="0"/>
              </a:spcBef>
              <a:buNone/>
              <a:defRPr sz="1200" b="0" i="0" u="none" strike="noStrike" cap="none">
                <a:solidFill>
                  <a:schemeClr val="lt1"/>
                </a:solidFill>
                <a:latin typeface="Calibri"/>
                <a:ea typeface="Calibri"/>
                <a:cs typeface="Calibri"/>
                <a:sym typeface="Calibri"/>
              </a:defRPr>
            </a:lvl5pPr>
            <a:lvl6pPr marL="0" lvl="5" indent="0" algn="l">
              <a:spcBef>
                <a:spcPts val="0"/>
              </a:spcBef>
              <a:buNone/>
              <a:defRPr sz="1200" b="0" i="0" u="none" strike="noStrike" cap="none">
                <a:solidFill>
                  <a:schemeClr val="lt1"/>
                </a:solidFill>
                <a:latin typeface="Calibri"/>
                <a:ea typeface="Calibri"/>
                <a:cs typeface="Calibri"/>
                <a:sym typeface="Calibri"/>
              </a:defRPr>
            </a:lvl6pPr>
            <a:lvl7pPr marL="0" lvl="6" indent="0" algn="l">
              <a:spcBef>
                <a:spcPts val="0"/>
              </a:spcBef>
              <a:buNone/>
              <a:defRPr sz="1200" b="0" i="0" u="none" strike="noStrike" cap="none">
                <a:solidFill>
                  <a:schemeClr val="lt1"/>
                </a:solidFill>
                <a:latin typeface="Calibri"/>
                <a:ea typeface="Calibri"/>
                <a:cs typeface="Calibri"/>
                <a:sym typeface="Calibri"/>
              </a:defRPr>
            </a:lvl7pPr>
            <a:lvl8pPr marL="0" lvl="7" indent="0" algn="l">
              <a:spcBef>
                <a:spcPts val="0"/>
              </a:spcBef>
              <a:buNone/>
              <a:defRPr sz="1200" b="0" i="0" u="none" strike="noStrike" cap="none">
                <a:solidFill>
                  <a:schemeClr val="lt1"/>
                </a:solidFill>
                <a:latin typeface="Calibri"/>
                <a:ea typeface="Calibri"/>
                <a:cs typeface="Calibri"/>
                <a:sym typeface="Calibri"/>
              </a:defRPr>
            </a:lvl8pPr>
            <a:lvl9pPr marL="0" lvl="8" indent="0" algn="l">
              <a:spcBef>
                <a:spcPts val="0"/>
              </a:spcBef>
              <a:buNone/>
              <a:defRPr sz="1200" b="0" i="0" u="none" strike="noStrike" cap="none">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nl-BE"/>
              <a:t>‹nr.›</a:t>
            </a:fld>
            <a:endParaRPr/>
          </a:p>
        </p:txBody>
      </p:sp>
      <p:sp>
        <p:nvSpPr>
          <p:cNvPr id="19" name="Google Shape;19;p14"/>
          <p:cNvSpPr/>
          <p:nvPr/>
        </p:nvSpPr>
        <p:spPr>
          <a:xfrm rot="5400000">
            <a:off x="388523" y="6324985"/>
            <a:ext cx="116206" cy="53534"/>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0" name="Google Shape;20;p14"/>
          <p:cNvPicPr preferRelativeResize="0"/>
          <p:nvPr/>
        </p:nvPicPr>
        <p:blipFill rotWithShape="1">
          <a:blip r:embed="rId2">
            <a:alphaModFix/>
          </a:blip>
          <a:srcRect/>
          <a:stretch/>
        </p:blipFill>
        <p:spPr>
          <a:xfrm>
            <a:off x="10625073" y="6073679"/>
            <a:ext cx="1153603" cy="370306"/>
          </a:xfrm>
          <a:prstGeom prst="rect">
            <a:avLst/>
          </a:prstGeom>
          <a:noFill/>
          <a:ln>
            <a:noFill/>
          </a:ln>
        </p:spPr>
      </p:pic>
      <p:sp>
        <p:nvSpPr>
          <p:cNvPr id="21" name="Google Shape;21;p14"/>
          <p:cNvSpPr txBox="1">
            <a:spLocks noGrp="1"/>
          </p:cNvSpPr>
          <p:nvPr>
            <p:ph type="body" idx="2"/>
          </p:nvPr>
        </p:nvSpPr>
        <p:spPr>
          <a:xfrm>
            <a:off x="1433051" y="3999147"/>
            <a:ext cx="6308725" cy="466613"/>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1000"/>
              </a:spcBef>
              <a:spcAft>
                <a:spcPts val="0"/>
              </a:spcAft>
              <a:buClr>
                <a:schemeClr val="lt1"/>
              </a:buClr>
              <a:buSzPts val="2200"/>
              <a:buFont typeface="Calibri"/>
              <a:buNone/>
              <a:defRPr sz="2200" b="1">
                <a:solidFill>
                  <a:schemeClr val="lt1"/>
                </a:solidFill>
                <a:latin typeface="Calibri"/>
                <a:ea typeface="Calibri"/>
                <a:cs typeface="Calibri"/>
                <a:sym typeface="Calibri"/>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14"/>
          <p:cNvSpPr txBox="1">
            <a:spLocks noGrp="1"/>
          </p:cNvSpPr>
          <p:nvPr>
            <p:ph type="body" idx="3"/>
          </p:nvPr>
        </p:nvSpPr>
        <p:spPr>
          <a:xfrm>
            <a:off x="1440603" y="4493298"/>
            <a:ext cx="4662487" cy="161766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2200"/>
              <a:buNone/>
              <a:defRPr sz="2200">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2200"/>
              <a:buNone/>
              <a:defRPr sz="2200">
                <a:latin typeface="Calibri"/>
                <a:ea typeface="Calibri"/>
                <a:cs typeface="Calibri"/>
                <a:sym typeface="Calibri"/>
              </a:defRPr>
            </a:lvl2pPr>
            <a:lvl3pPr marL="1371600" lvl="2" indent="-228600" algn="l">
              <a:lnSpc>
                <a:spcPct val="100000"/>
              </a:lnSpc>
              <a:spcBef>
                <a:spcPts val="500"/>
              </a:spcBef>
              <a:spcAft>
                <a:spcPts val="0"/>
              </a:spcAft>
              <a:buClr>
                <a:schemeClr val="dk1"/>
              </a:buClr>
              <a:buSzPts val="2200"/>
              <a:buNone/>
              <a:defRPr sz="2200">
                <a:latin typeface="Calibri"/>
                <a:ea typeface="Calibri"/>
                <a:cs typeface="Calibri"/>
                <a:sym typeface="Calibri"/>
              </a:defRPr>
            </a:lvl3pPr>
            <a:lvl4pPr marL="1828800" lvl="3" indent="-228600" algn="l">
              <a:lnSpc>
                <a:spcPct val="100000"/>
              </a:lnSpc>
              <a:spcBef>
                <a:spcPts val="500"/>
              </a:spcBef>
              <a:spcAft>
                <a:spcPts val="0"/>
              </a:spcAft>
              <a:buClr>
                <a:schemeClr val="dk1"/>
              </a:buClr>
              <a:buSzPts val="2200"/>
              <a:buNone/>
              <a:defRPr sz="2200">
                <a:latin typeface="Calibri"/>
                <a:ea typeface="Calibri"/>
                <a:cs typeface="Calibri"/>
                <a:sym typeface="Calibri"/>
              </a:defRPr>
            </a:lvl4pPr>
            <a:lvl5pPr marL="2286000" lvl="4" indent="-228600" algn="l">
              <a:lnSpc>
                <a:spcPct val="100000"/>
              </a:lnSpc>
              <a:spcBef>
                <a:spcPts val="500"/>
              </a:spcBef>
              <a:spcAft>
                <a:spcPts val="0"/>
              </a:spcAft>
              <a:buClr>
                <a:schemeClr val="dk1"/>
              </a:buClr>
              <a:buSzPts val="2200"/>
              <a:buNone/>
              <a:defRPr sz="22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14"/>
          <p:cNvSpPr/>
          <p:nvPr/>
        </p:nvSpPr>
        <p:spPr>
          <a:xfrm rot="8100000">
            <a:off x="945998" y="4240087"/>
            <a:ext cx="309905" cy="309905"/>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 name="Google Shape;24;p14"/>
          <p:cNvSpPr/>
          <p:nvPr/>
        </p:nvSpPr>
        <p:spPr>
          <a:xfrm>
            <a:off x="945193" y="4401743"/>
            <a:ext cx="311510" cy="31151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el en beeld">
  <p:cSld name="Titel en beeld">
    <p:bg>
      <p:bgPr>
        <a:solidFill>
          <a:schemeClr val="lt1"/>
        </a:solidFill>
        <a:effectLst/>
      </p:bgPr>
    </p:bg>
    <p:spTree>
      <p:nvGrpSpPr>
        <p:cNvPr id="1" name="Shape 90"/>
        <p:cNvGrpSpPr/>
        <p:nvPr/>
      </p:nvGrpSpPr>
      <p:grpSpPr>
        <a:xfrm>
          <a:off x="0" y="0"/>
          <a:ext cx="0" cy="0"/>
          <a:chOff x="0" y="0"/>
          <a:chExt cx="0" cy="0"/>
        </a:xfrm>
      </p:grpSpPr>
      <p:sp>
        <p:nvSpPr>
          <p:cNvPr id="91" name="Google Shape;91;p23"/>
          <p:cNvSpPr/>
          <p:nvPr/>
        </p:nvSpPr>
        <p:spPr>
          <a:xfrm>
            <a:off x="0" y="1"/>
            <a:ext cx="4068000" cy="6858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2" name="Google Shape;92;p23"/>
          <p:cNvSpPr txBox="1">
            <a:spLocks noGrp="1"/>
          </p:cNvSpPr>
          <p:nvPr>
            <p:ph type="title"/>
          </p:nvPr>
        </p:nvSpPr>
        <p:spPr>
          <a:xfrm>
            <a:off x="395999" y="594002"/>
            <a:ext cx="3099759" cy="1518019"/>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2600"/>
              <a:buFont typeface="Calibri"/>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23"/>
          <p:cNvSpPr txBox="1">
            <a:spLocks noGrp="1"/>
          </p:cNvSpPr>
          <p:nvPr>
            <p:ph type="ftr" idx="11"/>
          </p:nvPr>
        </p:nvSpPr>
        <p:spPr>
          <a:xfrm>
            <a:off x="861246" y="6264211"/>
            <a:ext cx="4114800" cy="36512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23"/>
          <p:cNvSpPr txBox="1">
            <a:spLocks noGrp="1"/>
          </p:cNvSpPr>
          <p:nvPr>
            <p:ph type="sldNum" idx="12"/>
          </p:nvPr>
        </p:nvSpPr>
        <p:spPr>
          <a:xfrm>
            <a:off x="534291" y="6264211"/>
            <a:ext cx="288000" cy="365125"/>
          </a:xfrm>
          <a:prstGeom prst="rect">
            <a:avLst/>
          </a:prstGeom>
          <a:noFill/>
          <a:ln>
            <a:noFill/>
          </a:ln>
        </p:spPr>
        <p:txBody>
          <a:bodyPr spcFirstLastPara="1" wrap="square" lIns="0" tIns="0" rIns="0" bIns="0" anchor="t" anchorCtr="0">
            <a:noAutofit/>
          </a:bodyPr>
          <a:lstStyle>
            <a:lvl1pPr marL="0" lvl="0" indent="0" algn="l">
              <a:spcBef>
                <a:spcPts val="0"/>
              </a:spcBef>
              <a:buNone/>
              <a:defRPr sz="1200" b="0">
                <a:solidFill>
                  <a:schemeClr val="lt1"/>
                </a:solidFill>
                <a:latin typeface="Calibri"/>
                <a:ea typeface="Calibri"/>
                <a:cs typeface="Calibri"/>
                <a:sym typeface="Calibri"/>
              </a:defRPr>
            </a:lvl1pPr>
            <a:lvl2pPr marL="0" lvl="1" indent="0" algn="l">
              <a:spcBef>
                <a:spcPts val="0"/>
              </a:spcBef>
              <a:buNone/>
              <a:defRPr sz="1200" b="0">
                <a:solidFill>
                  <a:schemeClr val="lt1"/>
                </a:solidFill>
                <a:latin typeface="Calibri"/>
                <a:ea typeface="Calibri"/>
                <a:cs typeface="Calibri"/>
                <a:sym typeface="Calibri"/>
              </a:defRPr>
            </a:lvl2pPr>
            <a:lvl3pPr marL="0" lvl="2" indent="0" algn="l">
              <a:spcBef>
                <a:spcPts val="0"/>
              </a:spcBef>
              <a:buNone/>
              <a:defRPr sz="1200" b="0">
                <a:solidFill>
                  <a:schemeClr val="lt1"/>
                </a:solidFill>
                <a:latin typeface="Calibri"/>
                <a:ea typeface="Calibri"/>
                <a:cs typeface="Calibri"/>
                <a:sym typeface="Calibri"/>
              </a:defRPr>
            </a:lvl3pPr>
            <a:lvl4pPr marL="0" lvl="3" indent="0" algn="l">
              <a:spcBef>
                <a:spcPts val="0"/>
              </a:spcBef>
              <a:buNone/>
              <a:defRPr sz="1200" b="0">
                <a:solidFill>
                  <a:schemeClr val="lt1"/>
                </a:solidFill>
                <a:latin typeface="Calibri"/>
                <a:ea typeface="Calibri"/>
                <a:cs typeface="Calibri"/>
                <a:sym typeface="Calibri"/>
              </a:defRPr>
            </a:lvl4pPr>
            <a:lvl5pPr marL="0" lvl="4" indent="0" algn="l">
              <a:spcBef>
                <a:spcPts val="0"/>
              </a:spcBef>
              <a:buNone/>
              <a:defRPr sz="1200" b="0">
                <a:solidFill>
                  <a:schemeClr val="lt1"/>
                </a:solidFill>
                <a:latin typeface="Calibri"/>
                <a:ea typeface="Calibri"/>
                <a:cs typeface="Calibri"/>
                <a:sym typeface="Calibri"/>
              </a:defRPr>
            </a:lvl5pPr>
            <a:lvl6pPr marL="0" lvl="5" indent="0" algn="l">
              <a:spcBef>
                <a:spcPts val="0"/>
              </a:spcBef>
              <a:buNone/>
              <a:defRPr sz="1200" b="0">
                <a:solidFill>
                  <a:schemeClr val="lt1"/>
                </a:solidFill>
                <a:latin typeface="Calibri"/>
                <a:ea typeface="Calibri"/>
                <a:cs typeface="Calibri"/>
                <a:sym typeface="Calibri"/>
              </a:defRPr>
            </a:lvl6pPr>
            <a:lvl7pPr marL="0" lvl="6" indent="0" algn="l">
              <a:spcBef>
                <a:spcPts val="0"/>
              </a:spcBef>
              <a:buNone/>
              <a:defRPr sz="1200" b="0">
                <a:solidFill>
                  <a:schemeClr val="lt1"/>
                </a:solidFill>
                <a:latin typeface="Calibri"/>
                <a:ea typeface="Calibri"/>
                <a:cs typeface="Calibri"/>
                <a:sym typeface="Calibri"/>
              </a:defRPr>
            </a:lvl7pPr>
            <a:lvl8pPr marL="0" lvl="7" indent="0" algn="l">
              <a:spcBef>
                <a:spcPts val="0"/>
              </a:spcBef>
              <a:buNone/>
              <a:defRPr sz="1200" b="0">
                <a:solidFill>
                  <a:schemeClr val="lt1"/>
                </a:solidFill>
                <a:latin typeface="Calibri"/>
                <a:ea typeface="Calibri"/>
                <a:cs typeface="Calibri"/>
                <a:sym typeface="Calibri"/>
              </a:defRPr>
            </a:lvl8pPr>
            <a:lvl9pPr marL="0" lvl="8" indent="0" algn="l">
              <a:spcBef>
                <a:spcPts val="0"/>
              </a:spcBef>
              <a:buNone/>
              <a:defRPr sz="1200" b="0">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nl-BE"/>
              <a:t>‹nr.›</a:t>
            </a:fld>
            <a:endParaRPr/>
          </a:p>
        </p:txBody>
      </p:sp>
      <p:sp>
        <p:nvSpPr>
          <p:cNvPr id="95" name="Google Shape;95;p23"/>
          <p:cNvSpPr txBox="1">
            <a:spLocks noGrp="1"/>
          </p:cNvSpPr>
          <p:nvPr>
            <p:ph type="body" idx="1"/>
          </p:nvPr>
        </p:nvSpPr>
        <p:spPr>
          <a:xfrm>
            <a:off x="410178" y="228154"/>
            <a:ext cx="3099759" cy="365125"/>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1000"/>
              </a:spcBef>
              <a:spcAft>
                <a:spcPts val="0"/>
              </a:spcAft>
              <a:buClr>
                <a:schemeClr val="lt1"/>
              </a:buClr>
              <a:buSzPts val="1400"/>
              <a:buNone/>
              <a:defRPr sz="1400" b="1">
                <a:solidFill>
                  <a:schemeClr val="lt1"/>
                </a:solidFill>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2800"/>
              <a:buNone/>
              <a:defRPr/>
            </a:lvl2pPr>
            <a:lvl3pPr marL="1371600" lvl="2" indent="-228600" algn="l">
              <a:lnSpc>
                <a:spcPct val="100000"/>
              </a:lnSpc>
              <a:spcBef>
                <a:spcPts val="500"/>
              </a:spcBef>
              <a:spcAft>
                <a:spcPts val="0"/>
              </a:spcAft>
              <a:buClr>
                <a:schemeClr val="dk1"/>
              </a:buClr>
              <a:buSzPts val="2800"/>
              <a:buNone/>
              <a:defRPr/>
            </a:lvl3pPr>
            <a:lvl4pPr marL="1828800" lvl="3" indent="-228600" algn="l">
              <a:lnSpc>
                <a:spcPct val="100000"/>
              </a:lnSpc>
              <a:spcBef>
                <a:spcPts val="500"/>
              </a:spcBef>
              <a:spcAft>
                <a:spcPts val="0"/>
              </a:spcAft>
              <a:buClr>
                <a:schemeClr val="dk1"/>
              </a:buClr>
              <a:buSzPts val="2800"/>
              <a:buNone/>
              <a:defRPr/>
            </a:lvl4pPr>
            <a:lvl5pPr marL="2286000" lvl="4" indent="-228600" algn="l">
              <a:lnSpc>
                <a:spcPct val="100000"/>
              </a:lnSpc>
              <a:spcBef>
                <a:spcPts val="500"/>
              </a:spcBef>
              <a:spcAft>
                <a:spcPts val="0"/>
              </a:spcAft>
              <a:buClr>
                <a:schemeClr val="dk1"/>
              </a:buClr>
              <a:buSzPts val="2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6" name="Google Shape;96;p23"/>
          <p:cNvSpPr>
            <a:spLocks noGrp="1"/>
          </p:cNvSpPr>
          <p:nvPr>
            <p:ph type="pic" idx="2"/>
          </p:nvPr>
        </p:nvSpPr>
        <p:spPr>
          <a:xfrm>
            <a:off x="4068000" y="0"/>
            <a:ext cx="6858000" cy="6858000"/>
          </a:xfrm>
          <a:prstGeom prst="rect">
            <a:avLst/>
          </a:prstGeom>
          <a:noFill/>
          <a:ln>
            <a:noFill/>
          </a:ln>
        </p:spPr>
        <p:txBody>
          <a:bodyPr spcFirstLastPara="1" wrap="square" lIns="0" tIns="0" rIns="0" bIns="0" anchor="ctr" anchorCtr="0">
            <a:noAutofit/>
          </a:bodyPr>
          <a:lstStyle>
            <a:lvl1pPr marR="0" lvl="0" algn="ctr" rtl="0">
              <a:lnSpc>
                <a:spcPct val="100000"/>
              </a:lnSpc>
              <a:spcBef>
                <a:spcPts val="1000"/>
              </a:spcBef>
              <a:spcAft>
                <a:spcPts val="0"/>
              </a:spcAft>
              <a:buClr>
                <a:schemeClr val="dk1"/>
              </a:buClr>
              <a:buSzPts val="2800"/>
              <a:buFont typeface="Arial"/>
              <a:buNone/>
              <a:defRPr sz="2800" b="0" i="0" u="none" strike="noStrike" cap="none" baseline="-25000">
                <a:solidFill>
                  <a:schemeClr val="dk1"/>
                </a:solidFill>
                <a:latin typeface="Calibri"/>
                <a:ea typeface="Calibri"/>
                <a:cs typeface="Calibri"/>
                <a:sym typeface="Calibri"/>
              </a:defRPr>
            </a:lvl1pPr>
            <a:lvl2pPr marR="0" lvl="1" algn="l" rtl="0">
              <a:lnSpc>
                <a:spcPct val="10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lnSpc>
                <a:spcPct val="10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3pPr>
            <a:lvl4pPr marR="0" lvl="3" algn="l" rtl="0">
              <a:lnSpc>
                <a:spcPct val="10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4pPr>
            <a:lvl5pPr marR="0" lvl="4" algn="l" rtl="0">
              <a:lnSpc>
                <a:spcPct val="10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7" name="Google Shape;97;p23"/>
          <p:cNvSpPr/>
          <p:nvPr/>
        </p:nvSpPr>
        <p:spPr>
          <a:xfrm rot="5400000">
            <a:off x="388523" y="6324985"/>
            <a:ext cx="116206" cy="53534"/>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el en quote">
  <p:cSld name="Titel en quote">
    <p:bg>
      <p:bgPr>
        <a:solidFill>
          <a:schemeClr val="accent1"/>
        </a:solidFill>
        <a:effectLst/>
      </p:bgPr>
    </p:bg>
    <p:spTree>
      <p:nvGrpSpPr>
        <p:cNvPr id="1" name="Shape 98"/>
        <p:cNvGrpSpPr/>
        <p:nvPr/>
      </p:nvGrpSpPr>
      <p:grpSpPr>
        <a:xfrm>
          <a:off x="0" y="0"/>
          <a:ext cx="0" cy="0"/>
          <a:chOff x="0" y="0"/>
          <a:chExt cx="0" cy="0"/>
        </a:xfrm>
      </p:grpSpPr>
      <p:sp>
        <p:nvSpPr>
          <p:cNvPr id="99" name="Google Shape;99;p24"/>
          <p:cNvSpPr txBox="1">
            <a:spLocks noGrp="1"/>
          </p:cNvSpPr>
          <p:nvPr>
            <p:ph type="title"/>
          </p:nvPr>
        </p:nvSpPr>
        <p:spPr>
          <a:xfrm>
            <a:off x="396000" y="612000"/>
            <a:ext cx="10515600" cy="6840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2600"/>
              <a:buFont typeface="Calibri"/>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p24"/>
          <p:cNvSpPr txBox="1">
            <a:spLocks noGrp="1"/>
          </p:cNvSpPr>
          <p:nvPr>
            <p:ph type="dt" idx="10"/>
          </p:nvPr>
        </p:nvSpPr>
        <p:spPr>
          <a:xfrm>
            <a:off x="4998576" y="6264004"/>
            <a:ext cx="2743200" cy="36512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24"/>
          <p:cNvSpPr txBox="1">
            <a:spLocks noGrp="1"/>
          </p:cNvSpPr>
          <p:nvPr>
            <p:ph type="ftr" idx="11"/>
          </p:nvPr>
        </p:nvSpPr>
        <p:spPr>
          <a:xfrm>
            <a:off x="861246" y="6264211"/>
            <a:ext cx="4114800" cy="36512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24"/>
          <p:cNvSpPr txBox="1">
            <a:spLocks noGrp="1"/>
          </p:cNvSpPr>
          <p:nvPr>
            <p:ph type="sldNum" idx="12"/>
          </p:nvPr>
        </p:nvSpPr>
        <p:spPr>
          <a:xfrm>
            <a:off x="534291" y="6264211"/>
            <a:ext cx="288000" cy="365125"/>
          </a:xfrm>
          <a:prstGeom prst="rect">
            <a:avLst/>
          </a:prstGeom>
          <a:noFill/>
          <a:ln>
            <a:noFill/>
          </a:ln>
        </p:spPr>
        <p:txBody>
          <a:bodyPr spcFirstLastPara="1" wrap="square" lIns="0" tIns="0" rIns="0" bIns="0" anchor="t" anchorCtr="0">
            <a:noAutofit/>
          </a:bodyPr>
          <a:lstStyle>
            <a:lvl1pPr marL="0" lvl="0" indent="0" algn="l">
              <a:spcBef>
                <a:spcPts val="0"/>
              </a:spcBef>
              <a:buNone/>
              <a:defRPr sz="1200" b="0">
                <a:solidFill>
                  <a:schemeClr val="lt1"/>
                </a:solidFill>
                <a:latin typeface="Calibri"/>
                <a:ea typeface="Calibri"/>
                <a:cs typeface="Calibri"/>
                <a:sym typeface="Calibri"/>
              </a:defRPr>
            </a:lvl1pPr>
            <a:lvl2pPr marL="0" lvl="1" indent="0" algn="l">
              <a:spcBef>
                <a:spcPts val="0"/>
              </a:spcBef>
              <a:buNone/>
              <a:defRPr sz="1200" b="0">
                <a:solidFill>
                  <a:schemeClr val="lt1"/>
                </a:solidFill>
                <a:latin typeface="Calibri"/>
                <a:ea typeface="Calibri"/>
                <a:cs typeface="Calibri"/>
                <a:sym typeface="Calibri"/>
              </a:defRPr>
            </a:lvl2pPr>
            <a:lvl3pPr marL="0" lvl="2" indent="0" algn="l">
              <a:spcBef>
                <a:spcPts val="0"/>
              </a:spcBef>
              <a:buNone/>
              <a:defRPr sz="1200" b="0">
                <a:solidFill>
                  <a:schemeClr val="lt1"/>
                </a:solidFill>
                <a:latin typeface="Calibri"/>
                <a:ea typeface="Calibri"/>
                <a:cs typeface="Calibri"/>
                <a:sym typeface="Calibri"/>
              </a:defRPr>
            </a:lvl3pPr>
            <a:lvl4pPr marL="0" lvl="3" indent="0" algn="l">
              <a:spcBef>
                <a:spcPts val="0"/>
              </a:spcBef>
              <a:buNone/>
              <a:defRPr sz="1200" b="0">
                <a:solidFill>
                  <a:schemeClr val="lt1"/>
                </a:solidFill>
                <a:latin typeface="Calibri"/>
                <a:ea typeface="Calibri"/>
                <a:cs typeface="Calibri"/>
                <a:sym typeface="Calibri"/>
              </a:defRPr>
            </a:lvl4pPr>
            <a:lvl5pPr marL="0" lvl="4" indent="0" algn="l">
              <a:spcBef>
                <a:spcPts val="0"/>
              </a:spcBef>
              <a:buNone/>
              <a:defRPr sz="1200" b="0">
                <a:solidFill>
                  <a:schemeClr val="lt1"/>
                </a:solidFill>
                <a:latin typeface="Calibri"/>
                <a:ea typeface="Calibri"/>
                <a:cs typeface="Calibri"/>
                <a:sym typeface="Calibri"/>
              </a:defRPr>
            </a:lvl5pPr>
            <a:lvl6pPr marL="0" lvl="5" indent="0" algn="l">
              <a:spcBef>
                <a:spcPts val="0"/>
              </a:spcBef>
              <a:buNone/>
              <a:defRPr sz="1200" b="0">
                <a:solidFill>
                  <a:schemeClr val="lt1"/>
                </a:solidFill>
                <a:latin typeface="Calibri"/>
                <a:ea typeface="Calibri"/>
                <a:cs typeface="Calibri"/>
                <a:sym typeface="Calibri"/>
              </a:defRPr>
            </a:lvl6pPr>
            <a:lvl7pPr marL="0" lvl="6" indent="0" algn="l">
              <a:spcBef>
                <a:spcPts val="0"/>
              </a:spcBef>
              <a:buNone/>
              <a:defRPr sz="1200" b="0">
                <a:solidFill>
                  <a:schemeClr val="lt1"/>
                </a:solidFill>
                <a:latin typeface="Calibri"/>
                <a:ea typeface="Calibri"/>
                <a:cs typeface="Calibri"/>
                <a:sym typeface="Calibri"/>
              </a:defRPr>
            </a:lvl7pPr>
            <a:lvl8pPr marL="0" lvl="7" indent="0" algn="l">
              <a:spcBef>
                <a:spcPts val="0"/>
              </a:spcBef>
              <a:buNone/>
              <a:defRPr sz="1200" b="0">
                <a:solidFill>
                  <a:schemeClr val="lt1"/>
                </a:solidFill>
                <a:latin typeface="Calibri"/>
                <a:ea typeface="Calibri"/>
                <a:cs typeface="Calibri"/>
                <a:sym typeface="Calibri"/>
              </a:defRPr>
            </a:lvl8pPr>
            <a:lvl9pPr marL="0" lvl="8" indent="0" algn="l">
              <a:spcBef>
                <a:spcPts val="0"/>
              </a:spcBef>
              <a:buNone/>
              <a:defRPr sz="1200" b="0">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nl-BE"/>
              <a:t>‹nr.›</a:t>
            </a:fld>
            <a:endParaRPr/>
          </a:p>
        </p:txBody>
      </p:sp>
      <p:sp>
        <p:nvSpPr>
          <p:cNvPr id="103" name="Google Shape;103;p24"/>
          <p:cNvSpPr txBox="1">
            <a:spLocks noGrp="1"/>
          </p:cNvSpPr>
          <p:nvPr>
            <p:ph type="body" idx="1"/>
          </p:nvPr>
        </p:nvSpPr>
        <p:spPr>
          <a:xfrm>
            <a:off x="410178" y="228154"/>
            <a:ext cx="3714750" cy="365125"/>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1000"/>
              </a:spcBef>
              <a:spcAft>
                <a:spcPts val="0"/>
              </a:spcAft>
              <a:buClr>
                <a:schemeClr val="lt1"/>
              </a:buClr>
              <a:buSzPts val="1400"/>
              <a:buNone/>
              <a:defRPr sz="1400" b="1">
                <a:solidFill>
                  <a:schemeClr val="lt1"/>
                </a:solidFill>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2800"/>
              <a:buNone/>
              <a:defRPr/>
            </a:lvl2pPr>
            <a:lvl3pPr marL="1371600" lvl="2" indent="-228600" algn="l">
              <a:lnSpc>
                <a:spcPct val="100000"/>
              </a:lnSpc>
              <a:spcBef>
                <a:spcPts val="500"/>
              </a:spcBef>
              <a:spcAft>
                <a:spcPts val="0"/>
              </a:spcAft>
              <a:buClr>
                <a:schemeClr val="dk1"/>
              </a:buClr>
              <a:buSzPts val="2800"/>
              <a:buNone/>
              <a:defRPr/>
            </a:lvl3pPr>
            <a:lvl4pPr marL="1828800" lvl="3" indent="-228600" algn="l">
              <a:lnSpc>
                <a:spcPct val="100000"/>
              </a:lnSpc>
              <a:spcBef>
                <a:spcPts val="500"/>
              </a:spcBef>
              <a:spcAft>
                <a:spcPts val="0"/>
              </a:spcAft>
              <a:buClr>
                <a:schemeClr val="dk1"/>
              </a:buClr>
              <a:buSzPts val="2800"/>
              <a:buNone/>
              <a:defRPr/>
            </a:lvl4pPr>
            <a:lvl5pPr marL="2286000" lvl="4" indent="-228600" algn="l">
              <a:lnSpc>
                <a:spcPct val="100000"/>
              </a:lnSpc>
              <a:spcBef>
                <a:spcPts val="500"/>
              </a:spcBef>
              <a:spcAft>
                <a:spcPts val="0"/>
              </a:spcAft>
              <a:buClr>
                <a:schemeClr val="dk1"/>
              </a:buClr>
              <a:buSzPts val="2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 name="Google Shape;104;p24"/>
          <p:cNvSpPr txBox="1">
            <a:spLocks noGrp="1"/>
          </p:cNvSpPr>
          <p:nvPr>
            <p:ph type="body" idx="2"/>
          </p:nvPr>
        </p:nvSpPr>
        <p:spPr>
          <a:xfrm>
            <a:off x="3689799" y="2727183"/>
            <a:ext cx="5162888" cy="214031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lt1"/>
              </a:buClr>
              <a:buSzPts val="2700"/>
              <a:buNone/>
              <a:defRPr sz="2700" b="1">
                <a:solidFill>
                  <a:schemeClr val="lt1"/>
                </a:solidFill>
                <a:latin typeface="Calibri"/>
                <a:ea typeface="Calibri"/>
                <a:cs typeface="Calibri"/>
                <a:sym typeface="Calibri"/>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 name="Google Shape;105;p24"/>
          <p:cNvSpPr/>
          <p:nvPr/>
        </p:nvSpPr>
        <p:spPr>
          <a:xfrm rot="5400000">
            <a:off x="388523" y="6324985"/>
            <a:ext cx="116206" cy="53534"/>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 name="Google Shape;106;p24"/>
          <p:cNvSpPr/>
          <p:nvPr/>
        </p:nvSpPr>
        <p:spPr>
          <a:xfrm>
            <a:off x="10179781" y="5632057"/>
            <a:ext cx="2012219" cy="122594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07" name="Google Shape;107;p24"/>
          <p:cNvPicPr preferRelativeResize="0"/>
          <p:nvPr/>
        </p:nvPicPr>
        <p:blipFill rotWithShape="1">
          <a:blip r:embed="rId2">
            <a:alphaModFix/>
          </a:blip>
          <a:srcRect/>
          <a:stretch/>
        </p:blipFill>
        <p:spPr>
          <a:xfrm>
            <a:off x="10625073" y="6073679"/>
            <a:ext cx="1153603" cy="370306"/>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Grafiek en titel en inhoud">
  <p:cSld name="Grafiek en titel en inhoud">
    <p:bg>
      <p:bgPr>
        <a:solidFill>
          <a:schemeClr val="lt1"/>
        </a:solid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body" idx="1"/>
          </p:nvPr>
        </p:nvSpPr>
        <p:spPr>
          <a:xfrm>
            <a:off x="7644671" y="1769806"/>
            <a:ext cx="4036181" cy="1269552"/>
          </a:xfrm>
          <a:prstGeom prst="rect">
            <a:avLst/>
          </a:prstGeom>
          <a:noFill/>
          <a:ln>
            <a:noFill/>
          </a:ln>
        </p:spPr>
        <p:txBody>
          <a:bodyPr spcFirstLastPara="1" wrap="square" lIns="0" tIns="0" rIns="0" bIns="0" anchor="b" anchorCtr="0">
            <a:noAutofit/>
          </a:bodyPr>
          <a:lstStyle>
            <a:lvl1pPr marL="457200" lvl="0" indent="-228600" algn="l">
              <a:lnSpc>
                <a:spcPct val="80000"/>
              </a:lnSpc>
              <a:spcBef>
                <a:spcPts val="1000"/>
              </a:spcBef>
              <a:spcAft>
                <a:spcPts val="0"/>
              </a:spcAft>
              <a:buClr>
                <a:schemeClr val="accent3"/>
              </a:buClr>
              <a:buSzPts val="2800"/>
              <a:buNone/>
              <a:defRPr sz="2800" b="1">
                <a:solidFill>
                  <a:schemeClr val="accent3"/>
                </a:solidFill>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0" name="Google Shape;110;p25"/>
          <p:cNvSpPr txBox="1">
            <a:spLocks noGrp="1"/>
          </p:cNvSpPr>
          <p:nvPr>
            <p:ph type="body" idx="2"/>
          </p:nvPr>
        </p:nvSpPr>
        <p:spPr>
          <a:xfrm>
            <a:off x="7644672" y="3047450"/>
            <a:ext cx="4036182" cy="25498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2800"/>
              <a:buNone/>
              <a:defRPr/>
            </a:lvl1pPr>
            <a:lvl2pPr marL="914400" lvl="1" indent="-228600" algn="l">
              <a:lnSpc>
                <a:spcPct val="100000"/>
              </a:lnSpc>
              <a:spcBef>
                <a:spcPts val="500"/>
              </a:spcBef>
              <a:spcAft>
                <a:spcPts val="0"/>
              </a:spcAft>
              <a:buClr>
                <a:schemeClr val="dk1"/>
              </a:buClr>
              <a:buSzPts val="2800"/>
              <a:buNone/>
              <a:defRPr/>
            </a:lvl2pPr>
            <a:lvl3pPr marL="1371600" lvl="2" indent="-228600" algn="l">
              <a:lnSpc>
                <a:spcPct val="100000"/>
              </a:lnSpc>
              <a:spcBef>
                <a:spcPts val="500"/>
              </a:spcBef>
              <a:spcAft>
                <a:spcPts val="0"/>
              </a:spcAft>
              <a:buClr>
                <a:schemeClr val="dk1"/>
              </a:buClr>
              <a:buSzPts val="2800"/>
              <a:buNone/>
              <a:defRPr/>
            </a:lvl3pPr>
            <a:lvl4pPr marL="1828800" lvl="3" indent="-228600" algn="l">
              <a:lnSpc>
                <a:spcPct val="100000"/>
              </a:lnSpc>
              <a:spcBef>
                <a:spcPts val="500"/>
              </a:spcBef>
              <a:spcAft>
                <a:spcPts val="0"/>
              </a:spcAft>
              <a:buClr>
                <a:schemeClr val="dk1"/>
              </a:buClr>
              <a:buSzPts val="2800"/>
              <a:buNone/>
              <a:defRPr/>
            </a:lvl4pPr>
            <a:lvl5pPr marL="2286000" lvl="4" indent="-228600" algn="l">
              <a:lnSpc>
                <a:spcPct val="100000"/>
              </a:lnSpc>
              <a:spcBef>
                <a:spcPts val="500"/>
              </a:spcBef>
              <a:spcAft>
                <a:spcPts val="0"/>
              </a:spcAft>
              <a:buClr>
                <a:schemeClr val="dk1"/>
              </a:buClr>
              <a:buSzPts val="2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 name="Google Shape;111;p25"/>
          <p:cNvSpPr txBox="1">
            <a:spLocks noGrp="1"/>
          </p:cNvSpPr>
          <p:nvPr>
            <p:ph type="dt" idx="10"/>
          </p:nvPr>
        </p:nvSpPr>
        <p:spPr>
          <a:xfrm>
            <a:off x="4998576" y="6264004"/>
            <a:ext cx="2743200" cy="36512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25"/>
          <p:cNvSpPr txBox="1">
            <a:spLocks noGrp="1"/>
          </p:cNvSpPr>
          <p:nvPr>
            <p:ph type="ftr" idx="11"/>
          </p:nvPr>
        </p:nvSpPr>
        <p:spPr>
          <a:xfrm>
            <a:off x="861246" y="6264211"/>
            <a:ext cx="4114800" cy="36512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25"/>
          <p:cNvSpPr txBox="1">
            <a:spLocks noGrp="1"/>
          </p:cNvSpPr>
          <p:nvPr>
            <p:ph type="sldNum" idx="12"/>
          </p:nvPr>
        </p:nvSpPr>
        <p:spPr>
          <a:xfrm>
            <a:off x="534291" y="6264211"/>
            <a:ext cx="288000" cy="365125"/>
          </a:xfrm>
          <a:prstGeom prst="rect">
            <a:avLst/>
          </a:prstGeom>
          <a:noFill/>
          <a:ln>
            <a:noFill/>
          </a:ln>
        </p:spPr>
        <p:txBody>
          <a:bodyPr spcFirstLastPara="1" wrap="square" lIns="0" tIns="0" rIns="0" bIns="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nl-BE"/>
              <a:t>‹nr.›</a:t>
            </a:fld>
            <a:endParaRPr/>
          </a:p>
        </p:txBody>
      </p:sp>
      <p:sp>
        <p:nvSpPr>
          <p:cNvPr id="114" name="Google Shape;114;p25"/>
          <p:cNvSpPr txBox="1">
            <a:spLocks noGrp="1"/>
          </p:cNvSpPr>
          <p:nvPr>
            <p:ph type="title"/>
          </p:nvPr>
        </p:nvSpPr>
        <p:spPr>
          <a:xfrm>
            <a:off x="396000" y="612000"/>
            <a:ext cx="10515600" cy="6840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accen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25"/>
          <p:cNvSpPr txBox="1">
            <a:spLocks noGrp="1"/>
          </p:cNvSpPr>
          <p:nvPr>
            <p:ph type="body" idx="3"/>
          </p:nvPr>
        </p:nvSpPr>
        <p:spPr>
          <a:xfrm>
            <a:off x="410178" y="228154"/>
            <a:ext cx="3714750" cy="365125"/>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1000"/>
              </a:spcBef>
              <a:spcAft>
                <a:spcPts val="0"/>
              </a:spcAft>
              <a:buClr>
                <a:schemeClr val="dk1"/>
              </a:buClr>
              <a:buSzPts val="1400"/>
              <a:buNone/>
              <a:defRPr sz="1400" b="1">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2800"/>
              <a:buNone/>
              <a:defRPr/>
            </a:lvl2pPr>
            <a:lvl3pPr marL="1371600" lvl="2" indent="-228600" algn="l">
              <a:lnSpc>
                <a:spcPct val="100000"/>
              </a:lnSpc>
              <a:spcBef>
                <a:spcPts val="500"/>
              </a:spcBef>
              <a:spcAft>
                <a:spcPts val="0"/>
              </a:spcAft>
              <a:buClr>
                <a:schemeClr val="dk1"/>
              </a:buClr>
              <a:buSzPts val="2800"/>
              <a:buNone/>
              <a:defRPr/>
            </a:lvl3pPr>
            <a:lvl4pPr marL="1828800" lvl="3" indent="-228600" algn="l">
              <a:lnSpc>
                <a:spcPct val="100000"/>
              </a:lnSpc>
              <a:spcBef>
                <a:spcPts val="500"/>
              </a:spcBef>
              <a:spcAft>
                <a:spcPts val="0"/>
              </a:spcAft>
              <a:buClr>
                <a:schemeClr val="dk1"/>
              </a:buClr>
              <a:buSzPts val="2800"/>
              <a:buNone/>
              <a:defRPr/>
            </a:lvl4pPr>
            <a:lvl5pPr marL="2286000" lvl="4" indent="-228600" algn="l">
              <a:lnSpc>
                <a:spcPct val="100000"/>
              </a:lnSpc>
              <a:spcBef>
                <a:spcPts val="500"/>
              </a:spcBef>
              <a:spcAft>
                <a:spcPts val="0"/>
              </a:spcAft>
              <a:buClr>
                <a:schemeClr val="dk1"/>
              </a:buClr>
              <a:buSzPts val="2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6" name="Google Shape;116;p25"/>
          <p:cNvSpPr>
            <a:spLocks noGrp="1"/>
          </p:cNvSpPr>
          <p:nvPr>
            <p:ph type="chart" idx="4"/>
          </p:nvPr>
        </p:nvSpPr>
        <p:spPr>
          <a:xfrm>
            <a:off x="396001" y="1295400"/>
            <a:ext cx="6401310" cy="4611688"/>
          </a:xfrm>
          <a:prstGeom prst="rect">
            <a:avLst/>
          </a:prstGeom>
          <a:noFill/>
          <a:ln>
            <a:noFill/>
          </a:ln>
        </p:spPr>
        <p:txBody>
          <a:bodyPr spcFirstLastPara="1" wrap="square" lIns="0" tIns="0" rIns="0" bIns="0" anchor="ctr" anchorCtr="0">
            <a:noAutofit/>
          </a:bodyPr>
          <a:lstStyle>
            <a:lvl1pPr marR="0" lvl="0" algn="ctr" rtl="0">
              <a:lnSpc>
                <a:spcPct val="10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10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lnSpc>
                <a:spcPct val="10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3pPr>
            <a:lvl4pPr marR="0" lvl="3" algn="l" rtl="0">
              <a:lnSpc>
                <a:spcPct val="10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4pPr>
            <a:lvl5pPr marR="0" lvl="4" algn="l" rtl="0">
              <a:lnSpc>
                <a:spcPct val="10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Grafiek en titel">
  <p:cSld name="Grafiek en titel">
    <p:bg>
      <p:bgPr>
        <a:solidFill>
          <a:schemeClr val="lt1"/>
        </a:solidFill>
        <a:effectLst/>
      </p:bgPr>
    </p:bg>
    <p:spTree>
      <p:nvGrpSpPr>
        <p:cNvPr id="1" name="Shape 117"/>
        <p:cNvGrpSpPr/>
        <p:nvPr/>
      </p:nvGrpSpPr>
      <p:grpSpPr>
        <a:xfrm>
          <a:off x="0" y="0"/>
          <a:ext cx="0" cy="0"/>
          <a:chOff x="0" y="0"/>
          <a:chExt cx="0" cy="0"/>
        </a:xfrm>
      </p:grpSpPr>
      <p:sp>
        <p:nvSpPr>
          <p:cNvPr id="118" name="Google Shape;118;p26"/>
          <p:cNvSpPr txBox="1">
            <a:spLocks noGrp="1"/>
          </p:cNvSpPr>
          <p:nvPr>
            <p:ph type="dt" idx="10"/>
          </p:nvPr>
        </p:nvSpPr>
        <p:spPr>
          <a:xfrm>
            <a:off x="4998576" y="6264004"/>
            <a:ext cx="2743200" cy="36512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26"/>
          <p:cNvSpPr txBox="1">
            <a:spLocks noGrp="1"/>
          </p:cNvSpPr>
          <p:nvPr>
            <p:ph type="ftr" idx="11"/>
          </p:nvPr>
        </p:nvSpPr>
        <p:spPr>
          <a:xfrm>
            <a:off x="861246" y="6264211"/>
            <a:ext cx="4114800" cy="36512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26"/>
          <p:cNvSpPr txBox="1">
            <a:spLocks noGrp="1"/>
          </p:cNvSpPr>
          <p:nvPr>
            <p:ph type="sldNum" idx="12"/>
          </p:nvPr>
        </p:nvSpPr>
        <p:spPr>
          <a:xfrm>
            <a:off x="534291" y="6264211"/>
            <a:ext cx="288000" cy="365125"/>
          </a:xfrm>
          <a:prstGeom prst="rect">
            <a:avLst/>
          </a:prstGeom>
          <a:noFill/>
          <a:ln>
            <a:noFill/>
          </a:ln>
        </p:spPr>
        <p:txBody>
          <a:bodyPr spcFirstLastPara="1" wrap="square" lIns="0" tIns="0" rIns="0" bIns="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nl-BE"/>
              <a:t>‹nr.›</a:t>
            </a:fld>
            <a:endParaRPr/>
          </a:p>
        </p:txBody>
      </p:sp>
      <p:sp>
        <p:nvSpPr>
          <p:cNvPr id="121" name="Google Shape;121;p26"/>
          <p:cNvSpPr txBox="1">
            <a:spLocks noGrp="1"/>
          </p:cNvSpPr>
          <p:nvPr>
            <p:ph type="title"/>
          </p:nvPr>
        </p:nvSpPr>
        <p:spPr>
          <a:xfrm>
            <a:off x="396000" y="612000"/>
            <a:ext cx="10515600" cy="6840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accen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2" name="Google Shape;122;p26"/>
          <p:cNvSpPr txBox="1">
            <a:spLocks noGrp="1"/>
          </p:cNvSpPr>
          <p:nvPr>
            <p:ph type="body" idx="1"/>
          </p:nvPr>
        </p:nvSpPr>
        <p:spPr>
          <a:xfrm>
            <a:off x="410178" y="228154"/>
            <a:ext cx="3714750" cy="365125"/>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1000"/>
              </a:spcBef>
              <a:spcAft>
                <a:spcPts val="0"/>
              </a:spcAft>
              <a:buClr>
                <a:schemeClr val="dk1"/>
              </a:buClr>
              <a:buSzPts val="1400"/>
              <a:buNone/>
              <a:defRPr sz="1400" b="1">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2800"/>
              <a:buNone/>
              <a:defRPr/>
            </a:lvl2pPr>
            <a:lvl3pPr marL="1371600" lvl="2" indent="-228600" algn="l">
              <a:lnSpc>
                <a:spcPct val="100000"/>
              </a:lnSpc>
              <a:spcBef>
                <a:spcPts val="500"/>
              </a:spcBef>
              <a:spcAft>
                <a:spcPts val="0"/>
              </a:spcAft>
              <a:buClr>
                <a:schemeClr val="dk1"/>
              </a:buClr>
              <a:buSzPts val="2800"/>
              <a:buNone/>
              <a:defRPr/>
            </a:lvl3pPr>
            <a:lvl4pPr marL="1828800" lvl="3" indent="-228600" algn="l">
              <a:lnSpc>
                <a:spcPct val="100000"/>
              </a:lnSpc>
              <a:spcBef>
                <a:spcPts val="500"/>
              </a:spcBef>
              <a:spcAft>
                <a:spcPts val="0"/>
              </a:spcAft>
              <a:buClr>
                <a:schemeClr val="dk1"/>
              </a:buClr>
              <a:buSzPts val="2800"/>
              <a:buNone/>
              <a:defRPr/>
            </a:lvl4pPr>
            <a:lvl5pPr marL="2286000" lvl="4" indent="-228600" algn="l">
              <a:lnSpc>
                <a:spcPct val="100000"/>
              </a:lnSpc>
              <a:spcBef>
                <a:spcPts val="500"/>
              </a:spcBef>
              <a:spcAft>
                <a:spcPts val="0"/>
              </a:spcAft>
              <a:buClr>
                <a:schemeClr val="dk1"/>
              </a:buClr>
              <a:buSzPts val="2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3" name="Google Shape;123;p26"/>
          <p:cNvSpPr>
            <a:spLocks noGrp="1"/>
          </p:cNvSpPr>
          <p:nvPr>
            <p:ph type="chart" idx="2"/>
          </p:nvPr>
        </p:nvSpPr>
        <p:spPr>
          <a:xfrm>
            <a:off x="1280400" y="1295400"/>
            <a:ext cx="9301567" cy="4611688"/>
          </a:xfrm>
          <a:prstGeom prst="rect">
            <a:avLst/>
          </a:prstGeom>
          <a:noFill/>
          <a:ln>
            <a:noFill/>
          </a:ln>
        </p:spPr>
        <p:txBody>
          <a:bodyPr spcFirstLastPara="1" wrap="square" lIns="0" tIns="0" rIns="0" bIns="0" anchor="ctr" anchorCtr="0">
            <a:noAutofit/>
          </a:bodyPr>
          <a:lstStyle>
            <a:lvl1pPr marR="0" lvl="0" algn="ctr" rtl="0">
              <a:lnSpc>
                <a:spcPct val="10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10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lnSpc>
                <a:spcPct val="10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3pPr>
            <a:lvl4pPr marR="0" lvl="3" algn="l" rtl="0">
              <a:lnSpc>
                <a:spcPct val="10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4pPr>
            <a:lvl5pPr marR="0" lvl="4" algn="l" rtl="0">
              <a:lnSpc>
                <a:spcPct val="10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Leeg" type="blank">
  <p:cSld name="BLANK">
    <p:spTree>
      <p:nvGrpSpPr>
        <p:cNvPr id="1" name="Shape 130"/>
        <p:cNvGrpSpPr/>
        <p:nvPr/>
      </p:nvGrpSpPr>
      <p:grpSpPr>
        <a:xfrm>
          <a:off x="0" y="0"/>
          <a:ext cx="0" cy="0"/>
          <a:chOff x="0" y="0"/>
          <a:chExt cx="0" cy="0"/>
        </a:xfrm>
      </p:grpSpPr>
      <p:sp>
        <p:nvSpPr>
          <p:cNvPr id="131" name="Google Shape;131;p28"/>
          <p:cNvSpPr txBox="1">
            <a:spLocks noGrp="1"/>
          </p:cNvSpPr>
          <p:nvPr>
            <p:ph type="dt" idx="10"/>
          </p:nvPr>
        </p:nvSpPr>
        <p:spPr>
          <a:xfrm>
            <a:off x="4998576" y="6264004"/>
            <a:ext cx="2743200" cy="36512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28"/>
          <p:cNvSpPr txBox="1">
            <a:spLocks noGrp="1"/>
          </p:cNvSpPr>
          <p:nvPr>
            <p:ph type="ftr" idx="11"/>
          </p:nvPr>
        </p:nvSpPr>
        <p:spPr>
          <a:xfrm>
            <a:off x="861246" y="6264211"/>
            <a:ext cx="4114800" cy="36512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28"/>
          <p:cNvSpPr txBox="1">
            <a:spLocks noGrp="1"/>
          </p:cNvSpPr>
          <p:nvPr>
            <p:ph type="sldNum" idx="12"/>
          </p:nvPr>
        </p:nvSpPr>
        <p:spPr>
          <a:xfrm>
            <a:off x="534291" y="6264211"/>
            <a:ext cx="288000" cy="365125"/>
          </a:xfrm>
          <a:prstGeom prst="rect">
            <a:avLst/>
          </a:prstGeom>
          <a:noFill/>
          <a:ln>
            <a:noFill/>
          </a:ln>
        </p:spPr>
        <p:txBody>
          <a:bodyPr spcFirstLastPara="1" wrap="square" lIns="0" tIns="0" rIns="0" bIns="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nl-B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el en object bullets">
  <p:cSld name="Titel en object bullets">
    <p:bg>
      <p:bgPr>
        <a:solidFill>
          <a:schemeClr val="lt1"/>
        </a:solidFill>
        <a:effectLst/>
      </p:bgPr>
    </p:bg>
    <p:spTree>
      <p:nvGrpSpPr>
        <p:cNvPr id="1" name="Shape 26"/>
        <p:cNvGrpSpPr/>
        <p:nvPr/>
      </p:nvGrpSpPr>
      <p:grpSpPr>
        <a:xfrm>
          <a:off x="0" y="0"/>
          <a:ext cx="0" cy="0"/>
          <a:chOff x="0" y="0"/>
          <a:chExt cx="0" cy="0"/>
        </a:xfrm>
      </p:grpSpPr>
      <p:sp>
        <p:nvSpPr>
          <p:cNvPr id="27" name="Google Shape;27;p15"/>
          <p:cNvSpPr txBox="1">
            <a:spLocks noGrp="1"/>
          </p:cNvSpPr>
          <p:nvPr>
            <p:ph type="title"/>
          </p:nvPr>
        </p:nvSpPr>
        <p:spPr>
          <a:xfrm>
            <a:off x="396000" y="612000"/>
            <a:ext cx="10515600" cy="6840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accen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15"/>
          <p:cNvSpPr txBox="1">
            <a:spLocks noGrp="1"/>
          </p:cNvSpPr>
          <p:nvPr>
            <p:ph type="body" idx="1"/>
          </p:nvPr>
        </p:nvSpPr>
        <p:spPr>
          <a:xfrm>
            <a:off x="1620000" y="1908000"/>
            <a:ext cx="9291600" cy="313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2800"/>
              <a:buFont typeface="Arial"/>
              <a:buNone/>
              <a:defRPr b="1">
                <a:latin typeface="Calibri"/>
                <a:ea typeface="Calibri"/>
                <a:cs typeface="Calibri"/>
                <a:sym typeface="Calibri"/>
              </a:defRPr>
            </a:lvl1pPr>
            <a:lvl2pPr marL="914400" lvl="1" indent="-406400" algn="l">
              <a:lnSpc>
                <a:spcPct val="100000"/>
              </a:lnSpc>
              <a:spcBef>
                <a:spcPts val="500"/>
              </a:spcBef>
              <a:spcAft>
                <a:spcPts val="0"/>
              </a:spcAft>
              <a:buClr>
                <a:schemeClr val="dk1"/>
              </a:buClr>
              <a:buSzPts val="2800"/>
              <a:buFont typeface="Arial"/>
              <a:buChar char="•"/>
              <a:defRPr/>
            </a:lvl2pPr>
            <a:lvl3pPr marL="1371600" lvl="2" indent="-406400" algn="l">
              <a:lnSpc>
                <a:spcPct val="100000"/>
              </a:lnSpc>
              <a:spcBef>
                <a:spcPts val="500"/>
              </a:spcBef>
              <a:spcAft>
                <a:spcPts val="0"/>
              </a:spcAft>
              <a:buClr>
                <a:schemeClr val="dk1"/>
              </a:buClr>
              <a:buSzPts val="2800"/>
              <a:buFont typeface="Arial"/>
              <a:buChar char="•"/>
              <a:defRPr/>
            </a:lvl3pPr>
            <a:lvl4pPr marL="1828800" lvl="3" indent="-406400" algn="l">
              <a:lnSpc>
                <a:spcPct val="100000"/>
              </a:lnSpc>
              <a:spcBef>
                <a:spcPts val="500"/>
              </a:spcBef>
              <a:spcAft>
                <a:spcPts val="0"/>
              </a:spcAft>
              <a:buClr>
                <a:schemeClr val="dk1"/>
              </a:buClr>
              <a:buSzPts val="2800"/>
              <a:buFont typeface="Arial"/>
              <a:buChar char="•"/>
              <a:defRPr/>
            </a:lvl4pPr>
            <a:lvl5pPr marL="2286000" lvl="4" indent="-406400" algn="l">
              <a:lnSpc>
                <a:spcPct val="100000"/>
              </a:lnSpc>
              <a:spcBef>
                <a:spcPts val="500"/>
              </a:spcBef>
              <a:spcAft>
                <a:spcPts val="0"/>
              </a:spcAft>
              <a:buClr>
                <a:schemeClr val="dk1"/>
              </a:buClr>
              <a:buSzPts val="2800"/>
              <a:buFont typeface="Arial"/>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15"/>
          <p:cNvSpPr txBox="1">
            <a:spLocks noGrp="1"/>
          </p:cNvSpPr>
          <p:nvPr>
            <p:ph type="dt" idx="10"/>
          </p:nvPr>
        </p:nvSpPr>
        <p:spPr>
          <a:xfrm>
            <a:off x="4998576" y="6264004"/>
            <a:ext cx="2743200" cy="36512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5"/>
          <p:cNvSpPr txBox="1">
            <a:spLocks noGrp="1"/>
          </p:cNvSpPr>
          <p:nvPr>
            <p:ph type="ftr" idx="11"/>
          </p:nvPr>
        </p:nvSpPr>
        <p:spPr>
          <a:xfrm>
            <a:off x="861246" y="6264211"/>
            <a:ext cx="4114800" cy="36512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5"/>
          <p:cNvSpPr txBox="1">
            <a:spLocks noGrp="1"/>
          </p:cNvSpPr>
          <p:nvPr>
            <p:ph type="sldNum" idx="12"/>
          </p:nvPr>
        </p:nvSpPr>
        <p:spPr>
          <a:xfrm>
            <a:off x="534291" y="6264211"/>
            <a:ext cx="288000" cy="365125"/>
          </a:xfrm>
          <a:prstGeom prst="rect">
            <a:avLst/>
          </a:prstGeom>
          <a:noFill/>
          <a:ln>
            <a:noFill/>
          </a:ln>
        </p:spPr>
        <p:txBody>
          <a:bodyPr spcFirstLastPara="1" wrap="square" lIns="0" tIns="0" rIns="0" bIns="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nl-BE"/>
              <a:t>‹nr.›</a:t>
            </a:fld>
            <a:endParaRPr/>
          </a:p>
        </p:txBody>
      </p:sp>
      <p:sp>
        <p:nvSpPr>
          <p:cNvPr id="32" name="Google Shape;32;p15"/>
          <p:cNvSpPr txBox="1">
            <a:spLocks noGrp="1"/>
          </p:cNvSpPr>
          <p:nvPr>
            <p:ph type="body" idx="2"/>
          </p:nvPr>
        </p:nvSpPr>
        <p:spPr>
          <a:xfrm>
            <a:off x="410178" y="228154"/>
            <a:ext cx="3714750" cy="365125"/>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1000"/>
              </a:spcBef>
              <a:spcAft>
                <a:spcPts val="0"/>
              </a:spcAft>
              <a:buClr>
                <a:schemeClr val="dk1"/>
              </a:buClr>
              <a:buSzPts val="1400"/>
              <a:buNone/>
              <a:defRPr sz="1400" b="1">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2800"/>
              <a:buNone/>
              <a:defRPr/>
            </a:lvl2pPr>
            <a:lvl3pPr marL="1371600" lvl="2" indent="-228600" algn="l">
              <a:lnSpc>
                <a:spcPct val="100000"/>
              </a:lnSpc>
              <a:spcBef>
                <a:spcPts val="500"/>
              </a:spcBef>
              <a:spcAft>
                <a:spcPts val="0"/>
              </a:spcAft>
              <a:buClr>
                <a:schemeClr val="dk1"/>
              </a:buClr>
              <a:buSzPts val="2800"/>
              <a:buNone/>
              <a:defRPr/>
            </a:lvl3pPr>
            <a:lvl4pPr marL="1828800" lvl="3" indent="-228600" algn="l">
              <a:lnSpc>
                <a:spcPct val="100000"/>
              </a:lnSpc>
              <a:spcBef>
                <a:spcPts val="500"/>
              </a:spcBef>
              <a:spcAft>
                <a:spcPts val="0"/>
              </a:spcAft>
              <a:buClr>
                <a:schemeClr val="dk1"/>
              </a:buClr>
              <a:buSzPts val="2800"/>
              <a:buNone/>
              <a:defRPr/>
            </a:lvl4pPr>
            <a:lvl5pPr marL="2286000" lvl="4" indent="-228600" algn="l">
              <a:lnSpc>
                <a:spcPct val="100000"/>
              </a:lnSpc>
              <a:spcBef>
                <a:spcPts val="500"/>
              </a:spcBef>
              <a:spcAft>
                <a:spcPts val="0"/>
              </a:spcAft>
              <a:buClr>
                <a:schemeClr val="dk1"/>
              </a:buClr>
              <a:buSzPts val="2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ndex">
  <p:cSld name="Index">
    <p:bg>
      <p:bgPr>
        <a:solidFill>
          <a:schemeClr val="lt1"/>
        </a:solidFill>
        <a:effectLst/>
      </p:bgPr>
    </p:bg>
    <p:spTree>
      <p:nvGrpSpPr>
        <p:cNvPr id="1" name="Shape 33"/>
        <p:cNvGrpSpPr/>
        <p:nvPr/>
      </p:nvGrpSpPr>
      <p:grpSpPr>
        <a:xfrm>
          <a:off x="0" y="0"/>
          <a:ext cx="0" cy="0"/>
          <a:chOff x="0" y="0"/>
          <a:chExt cx="0" cy="0"/>
        </a:xfrm>
      </p:grpSpPr>
      <p:sp>
        <p:nvSpPr>
          <p:cNvPr id="34" name="Google Shape;34;p16"/>
          <p:cNvSpPr/>
          <p:nvPr/>
        </p:nvSpPr>
        <p:spPr>
          <a:xfrm>
            <a:off x="0" y="1"/>
            <a:ext cx="4068000" cy="6858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 name="Google Shape;35;p16"/>
          <p:cNvSpPr txBox="1">
            <a:spLocks noGrp="1"/>
          </p:cNvSpPr>
          <p:nvPr>
            <p:ph type="body" idx="1"/>
          </p:nvPr>
        </p:nvSpPr>
        <p:spPr>
          <a:xfrm>
            <a:off x="4277031" y="1852225"/>
            <a:ext cx="5365733" cy="3090532"/>
          </a:xfrm>
          <a:prstGeom prst="rect">
            <a:avLst/>
          </a:prstGeom>
          <a:noFill/>
          <a:ln>
            <a:noFill/>
          </a:ln>
        </p:spPr>
        <p:txBody>
          <a:bodyPr spcFirstLastPara="1" wrap="square" lIns="0" tIns="0" rIns="0" bIns="0" anchor="t" anchorCtr="0">
            <a:noAutofit/>
          </a:bodyPr>
          <a:lstStyle>
            <a:lvl1pPr marL="457200" lvl="0" indent="-228600" algn="l">
              <a:lnSpc>
                <a:spcPct val="118750"/>
              </a:lnSpc>
              <a:spcBef>
                <a:spcPts val="2200"/>
              </a:spcBef>
              <a:spcAft>
                <a:spcPts val="0"/>
              </a:spcAft>
              <a:buClr>
                <a:schemeClr val="dk1"/>
              </a:buClr>
              <a:buSzPts val="3200"/>
              <a:buFont typeface="Arial"/>
              <a:buNone/>
              <a:defRPr sz="3200" b="1">
                <a:solidFill>
                  <a:schemeClr val="dk1"/>
                </a:solidFill>
                <a:latin typeface="Calibri"/>
                <a:ea typeface="Calibri"/>
                <a:cs typeface="Calibri"/>
                <a:sym typeface="Calibri"/>
              </a:defRPr>
            </a:lvl1pPr>
            <a:lvl2pPr marL="914400" lvl="1" indent="-406400" algn="l">
              <a:lnSpc>
                <a:spcPct val="100000"/>
              </a:lnSpc>
              <a:spcBef>
                <a:spcPts val="500"/>
              </a:spcBef>
              <a:spcAft>
                <a:spcPts val="0"/>
              </a:spcAft>
              <a:buClr>
                <a:schemeClr val="accent2"/>
              </a:buClr>
              <a:buSzPts val="2800"/>
              <a:buFont typeface="Arial"/>
              <a:buChar char="•"/>
              <a:defRPr>
                <a:solidFill>
                  <a:schemeClr val="accent2"/>
                </a:solidFill>
              </a:defRPr>
            </a:lvl2pPr>
            <a:lvl3pPr marL="1371600" lvl="2" indent="-406400" algn="l">
              <a:lnSpc>
                <a:spcPct val="100000"/>
              </a:lnSpc>
              <a:spcBef>
                <a:spcPts val="500"/>
              </a:spcBef>
              <a:spcAft>
                <a:spcPts val="0"/>
              </a:spcAft>
              <a:buClr>
                <a:schemeClr val="accent2"/>
              </a:buClr>
              <a:buSzPts val="2800"/>
              <a:buFont typeface="Arial"/>
              <a:buChar char="•"/>
              <a:defRPr>
                <a:solidFill>
                  <a:schemeClr val="accent2"/>
                </a:solidFill>
              </a:defRPr>
            </a:lvl3pPr>
            <a:lvl4pPr marL="1828800" lvl="3" indent="-406400" algn="l">
              <a:lnSpc>
                <a:spcPct val="100000"/>
              </a:lnSpc>
              <a:spcBef>
                <a:spcPts val="500"/>
              </a:spcBef>
              <a:spcAft>
                <a:spcPts val="0"/>
              </a:spcAft>
              <a:buClr>
                <a:schemeClr val="accent2"/>
              </a:buClr>
              <a:buSzPts val="2800"/>
              <a:buFont typeface="Arial"/>
              <a:buChar char="•"/>
              <a:defRPr>
                <a:solidFill>
                  <a:schemeClr val="accent2"/>
                </a:solidFill>
              </a:defRPr>
            </a:lvl4pPr>
            <a:lvl5pPr marL="2286000" lvl="4" indent="-406400" algn="l">
              <a:lnSpc>
                <a:spcPct val="100000"/>
              </a:lnSpc>
              <a:spcBef>
                <a:spcPts val="500"/>
              </a:spcBef>
              <a:spcAft>
                <a:spcPts val="0"/>
              </a:spcAft>
              <a:buClr>
                <a:schemeClr val="accent2"/>
              </a:buClr>
              <a:buSzPts val="2800"/>
              <a:buFont typeface="Arial"/>
              <a:buChar char="•"/>
              <a:defRPr>
                <a:solidFill>
                  <a:schemeClr val="accent2"/>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6"/>
          <p:cNvSpPr txBox="1">
            <a:spLocks noGrp="1"/>
          </p:cNvSpPr>
          <p:nvPr>
            <p:ph type="dt" idx="10"/>
          </p:nvPr>
        </p:nvSpPr>
        <p:spPr>
          <a:xfrm>
            <a:off x="4277031" y="6264004"/>
            <a:ext cx="2743200" cy="36512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solidFill>
                  <a:schemeClr val="accent3"/>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6"/>
          <p:cNvSpPr txBox="1">
            <a:spLocks noGrp="1"/>
          </p:cNvSpPr>
          <p:nvPr>
            <p:ph type="ftr" idx="11"/>
          </p:nvPr>
        </p:nvSpPr>
        <p:spPr>
          <a:xfrm>
            <a:off x="861246" y="6264211"/>
            <a:ext cx="4114800" cy="36512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6"/>
          <p:cNvSpPr txBox="1">
            <a:spLocks noGrp="1"/>
          </p:cNvSpPr>
          <p:nvPr>
            <p:ph type="sldNum" idx="12"/>
          </p:nvPr>
        </p:nvSpPr>
        <p:spPr>
          <a:xfrm>
            <a:off x="534291" y="6264211"/>
            <a:ext cx="288000" cy="365125"/>
          </a:xfrm>
          <a:prstGeom prst="rect">
            <a:avLst/>
          </a:prstGeom>
          <a:noFill/>
          <a:ln>
            <a:noFill/>
          </a:ln>
        </p:spPr>
        <p:txBody>
          <a:bodyPr spcFirstLastPara="1" wrap="square" lIns="0" tIns="0" rIns="0" bIns="0" anchor="t" anchorCtr="0">
            <a:noAutofit/>
          </a:bodyPr>
          <a:lstStyle>
            <a:lvl1pPr marL="0" lvl="0" indent="0" algn="l">
              <a:spcBef>
                <a:spcPts val="0"/>
              </a:spcBef>
              <a:buNone/>
              <a:defRPr sz="1200" b="0" i="0" u="none" strike="noStrike" cap="none">
                <a:solidFill>
                  <a:schemeClr val="lt1"/>
                </a:solidFill>
                <a:latin typeface="Calibri"/>
                <a:ea typeface="Calibri"/>
                <a:cs typeface="Calibri"/>
                <a:sym typeface="Calibri"/>
              </a:defRPr>
            </a:lvl1pPr>
            <a:lvl2pPr marL="0" lvl="1" indent="0" algn="l">
              <a:spcBef>
                <a:spcPts val="0"/>
              </a:spcBef>
              <a:buNone/>
              <a:defRPr sz="1200" b="0" i="0" u="none" strike="noStrike" cap="none">
                <a:solidFill>
                  <a:schemeClr val="lt1"/>
                </a:solidFill>
                <a:latin typeface="Calibri"/>
                <a:ea typeface="Calibri"/>
                <a:cs typeface="Calibri"/>
                <a:sym typeface="Calibri"/>
              </a:defRPr>
            </a:lvl2pPr>
            <a:lvl3pPr marL="0" lvl="2" indent="0" algn="l">
              <a:spcBef>
                <a:spcPts val="0"/>
              </a:spcBef>
              <a:buNone/>
              <a:defRPr sz="1200" b="0" i="0" u="none" strike="noStrike" cap="none">
                <a:solidFill>
                  <a:schemeClr val="lt1"/>
                </a:solidFill>
                <a:latin typeface="Calibri"/>
                <a:ea typeface="Calibri"/>
                <a:cs typeface="Calibri"/>
                <a:sym typeface="Calibri"/>
              </a:defRPr>
            </a:lvl3pPr>
            <a:lvl4pPr marL="0" lvl="3" indent="0" algn="l">
              <a:spcBef>
                <a:spcPts val="0"/>
              </a:spcBef>
              <a:buNone/>
              <a:defRPr sz="1200" b="0" i="0" u="none" strike="noStrike" cap="none">
                <a:solidFill>
                  <a:schemeClr val="lt1"/>
                </a:solidFill>
                <a:latin typeface="Calibri"/>
                <a:ea typeface="Calibri"/>
                <a:cs typeface="Calibri"/>
                <a:sym typeface="Calibri"/>
              </a:defRPr>
            </a:lvl4pPr>
            <a:lvl5pPr marL="0" lvl="4" indent="0" algn="l">
              <a:spcBef>
                <a:spcPts val="0"/>
              </a:spcBef>
              <a:buNone/>
              <a:defRPr sz="1200" b="0" i="0" u="none" strike="noStrike" cap="none">
                <a:solidFill>
                  <a:schemeClr val="lt1"/>
                </a:solidFill>
                <a:latin typeface="Calibri"/>
                <a:ea typeface="Calibri"/>
                <a:cs typeface="Calibri"/>
                <a:sym typeface="Calibri"/>
              </a:defRPr>
            </a:lvl5pPr>
            <a:lvl6pPr marL="0" lvl="5" indent="0" algn="l">
              <a:spcBef>
                <a:spcPts val="0"/>
              </a:spcBef>
              <a:buNone/>
              <a:defRPr sz="1200" b="0" i="0" u="none" strike="noStrike" cap="none">
                <a:solidFill>
                  <a:schemeClr val="lt1"/>
                </a:solidFill>
                <a:latin typeface="Calibri"/>
                <a:ea typeface="Calibri"/>
                <a:cs typeface="Calibri"/>
                <a:sym typeface="Calibri"/>
              </a:defRPr>
            </a:lvl6pPr>
            <a:lvl7pPr marL="0" lvl="6" indent="0" algn="l">
              <a:spcBef>
                <a:spcPts val="0"/>
              </a:spcBef>
              <a:buNone/>
              <a:defRPr sz="1200" b="0" i="0" u="none" strike="noStrike" cap="none">
                <a:solidFill>
                  <a:schemeClr val="lt1"/>
                </a:solidFill>
                <a:latin typeface="Calibri"/>
                <a:ea typeface="Calibri"/>
                <a:cs typeface="Calibri"/>
                <a:sym typeface="Calibri"/>
              </a:defRPr>
            </a:lvl7pPr>
            <a:lvl8pPr marL="0" lvl="7" indent="0" algn="l">
              <a:spcBef>
                <a:spcPts val="0"/>
              </a:spcBef>
              <a:buNone/>
              <a:defRPr sz="1200" b="0" i="0" u="none" strike="noStrike" cap="none">
                <a:solidFill>
                  <a:schemeClr val="lt1"/>
                </a:solidFill>
                <a:latin typeface="Calibri"/>
                <a:ea typeface="Calibri"/>
                <a:cs typeface="Calibri"/>
                <a:sym typeface="Calibri"/>
              </a:defRPr>
            </a:lvl8pPr>
            <a:lvl9pPr marL="0" lvl="8" indent="0" algn="l">
              <a:spcBef>
                <a:spcPts val="0"/>
              </a:spcBef>
              <a:buNone/>
              <a:defRPr sz="1200" b="0" i="0" u="none" strike="noStrike" cap="none">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nl-BE"/>
              <a:t>‹nr.›</a:t>
            </a:fld>
            <a:endParaRPr/>
          </a:p>
        </p:txBody>
      </p:sp>
      <p:sp>
        <p:nvSpPr>
          <p:cNvPr id="39" name="Google Shape;39;p16"/>
          <p:cNvSpPr txBox="1">
            <a:spLocks noGrp="1"/>
          </p:cNvSpPr>
          <p:nvPr>
            <p:ph type="body" idx="2"/>
          </p:nvPr>
        </p:nvSpPr>
        <p:spPr>
          <a:xfrm>
            <a:off x="2549883" y="1859599"/>
            <a:ext cx="1345923" cy="3090532"/>
          </a:xfrm>
          <a:prstGeom prst="rect">
            <a:avLst/>
          </a:prstGeom>
          <a:noFill/>
          <a:ln>
            <a:noFill/>
          </a:ln>
        </p:spPr>
        <p:txBody>
          <a:bodyPr spcFirstLastPara="1" wrap="square" lIns="0" tIns="0" rIns="0" bIns="0" anchor="t" anchorCtr="0">
            <a:noAutofit/>
          </a:bodyPr>
          <a:lstStyle>
            <a:lvl1pPr marL="457200" lvl="0" indent="-228600" algn="r">
              <a:lnSpc>
                <a:spcPct val="70370"/>
              </a:lnSpc>
              <a:spcBef>
                <a:spcPts val="2200"/>
              </a:spcBef>
              <a:spcAft>
                <a:spcPts val="0"/>
              </a:spcAft>
              <a:buClr>
                <a:schemeClr val="lt1"/>
              </a:buClr>
              <a:buSzPts val="5400"/>
              <a:buFont typeface="Arial"/>
              <a:buNone/>
              <a:defRPr sz="5400" b="1">
                <a:solidFill>
                  <a:schemeClr val="lt1"/>
                </a:solidFill>
                <a:latin typeface="Calibri"/>
                <a:ea typeface="Calibri"/>
                <a:cs typeface="Calibri"/>
                <a:sym typeface="Calibri"/>
              </a:defRPr>
            </a:lvl1pPr>
            <a:lvl2pPr marL="914400" lvl="1" indent="-406400" algn="l">
              <a:lnSpc>
                <a:spcPct val="100000"/>
              </a:lnSpc>
              <a:spcBef>
                <a:spcPts val="500"/>
              </a:spcBef>
              <a:spcAft>
                <a:spcPts val="0"/>
              </a:spcAft>
              <a:buClr>
                <a:schemeClr val="accent2"/>
              </a:buClr>
              <a:buSzPts val="2800"/>
              <a:buFont typeface="Arial"/>
              <a:buChar char="•"/>
              <a:defRPr>
                <a:solidFill>
                  <a:schemeClr val="accent2"/>
                </a:solidFill>
              </a:defRPr>
            </a:lvl2pPr>
            <a:lvl3pPr marL="1371600" lvl="2" indent="-406400" algn="l">
              <a:lnSpc>
                <a:spcPct val="100000"/>
              </a:lnSpc>
              <a:spcBef>
                <a:spcPts val="500"/>
              </a:spcBef>
              <a:spcAft>
                <a:spcPts val="0"/>
              </a:spcAft>
              <a:buClr>
                <a:schemeClr val="accent2"/>
              </a:buClr>
              <a:buSzPts val="2800"/>
              <a:buFont typeface="Arial"/>
              <a:buChar char="•"/>
              <a:defRPr>
                <a:solidFill>
                  <a:schemeClr val="accent2"/>
                </a:solidFill>
              </a:defRPr>
            </a:lvl3pPr>
            <a:lvl4pPr marL="1828800" lvl="3" indent="-406400" algn="l">
              <a:lnSpc>
                <a:spcPct val="100000"/>
              </a:lnSpc>
              <a:spcBef>
                <a:spcPts val="500"/>
              </a:spcBef>
              <a:spcAft>
                <a:spcPts val="0"/>
              </a:spcAft>
              <a:buClr>
                <a:schemeClr val="accent2"/>
              </a:buClr>
              <a:buSzPts val="2800"/>
              <a:buFont typeface="Arial"/>
              <a:buChar char="•"/>
              <a:defRPr>
                <a:solidFill>
                  <a:schemeClr val="accent2"/>
                </a:solidFill>
              </a:defRPr>
            </a:lvl4pPr>
            <a:lvl5pPr marL="2286000" lvl="4" indent="-406400" algn="l">
              <a:lnSpc>
                <a:spcPct val="100000"/>
              </a:lnSpc>
              <a:spcBef>
                <a:spcPts val="500"/>
              </a:spcBef>
              <a:spcAft>
                <a:spcPts val="0"/>
              </a:spcAft>
              <a:buClr>
                <a:schemeClr val="accent2"/>
              </a:buClr>
              <a:buSzPts val="2800"/>
              <a:buFont typeface="Arial"/>
              <a:buChar char="•"/>
              <a:defRPr>
                <a:solidFill>
                  <a:schemeClr val="accent2"/>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6"/>
          <p:cNvSpPr txBox="1"/>
          <p:nvPr/>
        </p:nvSpPr>
        <p:spPr>
          <a:xfrm>
            <a:off x="532389" y="285502"/>
            <a:ext cx="1846251" cy="307777"/>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nl-BE" sz="1400" b="1" i="0" u="none" strike="noStrike" cap="none">
                <a:solidFill>
                  <a:schemeClr val="lt1"/>
                </a:solidFill>
                <a:latin typeface="Calibri"/>
                <a:ea typeface="Calibri"/>
                <a:cs typeface="Calibri"/>
                <a:sym typeface="Calibri"/>
              </a:rPr>
              <a:t>INHOUDSTAFEL</a:t>
            </a:r>
            <a:endParaRPr/>
          </a:p>
        </p:txBody>
      </p:sp>
      <p:sp>
        <p:nvSpPr>
          <p:cNvPr id="41" name="Google Shape;41;p16"/>
          <p:cNvSpPr/>
          <p:nvPr/>
        </p:nvSpPr>
        <p:spPr>
          <a:xfrm rot="5400000">
            <a:off x="388523" y="6324985"/>
            <a:ext cx="116206" cy="53534"/>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ekop">
  <p:cSld name="Sectiekop">
    <p:bg>
      <p:bgPr>
        <a:solidFill>
          <a:schemeClr val="accent2"/>
        </a:solidFill>
        <a:effectLst/>
      </p:bgPr>
    </p:bg>
    <p:spTree>
      <p:nvGrpSpPr>
        <p:cNvPr id="1" name="Shape 42"/>
        <p:cNvGrpSpPr/>
        <p:nvPr/>
      </p:nvGrpSpPr>
      <p:grpSpPr>
        <a:xfrm>
          <a:off x="0" y="0"/>
          <a:ext cx="0" cy="0"/>
          <a:chOff x="0" y="0"/>
          <a:chExt cx="0" cy="0"/>
        </a:xfrm>
      </p:grpSpPr>
      <p:sp>
        <p:nvSpPr>
          <p:cNvPr id="43" name="Google Shape;43;p17"/>
          <p:cNvSpPr/>
          <p:nvPr/>
        </p:nvSpPr>
        <p:spPr>
          <a:xfrm>
            <a:off x="10164726" y="5684874"/>
            <a:ext cx="2027274" cy="117312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4" name="Google Shape;44;p17" descr="Afbeelding met bijl&#10;&#10;Automatisch gegenereerde beschrijving"/>
          <p:cNvPicPr preferRelativeResize="0"/>
          <p:nvPr/>
        </p:nvPicPr>
        <p:blipFill rotWithShape="1">
          <a:blip r:embed="rId2">
            <a:alphaModFix/>
          </a:blip>
          <a:srcRect/>
          <a:stretch/>
        </p:blipFill>
        <p:spPr>
          <a:xfrm>
            <a:off x="0" y="949842"/>
            <a:ext cx="2485770" cy="4958316"/>
          </a:xfrm>
          <a:prstGeom prst="rect">
            <a:avLst/>
          </a:prstGeom>
          <a:noFill/>
          <a:ln>
            <a:noFill/>
          </a:ln>
        </p:spPr>
      </p:pic>
      <p:sp>
        <p:nvSpPr>
          <p:cNvPr id="45" name="Google Shape;45;p17"/>
          <p:cNvSpPr txBox="1">
            <a:spLocks noGrp="1"/>
          </p:cNvSpPr>
          <p:nvPr>
            <p:ph type="title"/>
          </p:nvPr>
        </p:nvSpPr>
        <p:spPr>
          <a:xfrm>
            <a:off x="2674829" y="2226013"/>
            <a:ext cx="7759257" cy="1429415"/>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lt1"/>
              </a:buClr>
              <a:buSzPts val="4400"/>
              <a:buFont typeface="Calibri"/>
              <a:buNone/>
              <a:defRPr sz="4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7"/>
          <p:cNvSpPr txBox="1">
            <a:spLocks noGrp="1"/>
          </p:cNvSpPr>
          <p:nvPr>
            <p:ph type="body" idx="1"/>
          </p:nvPr>
        </p:nvSpPr>
        <p:spPr>
          <a:xfrm>
            <a:off x="2674829" y="3619988"/>
            <a:ext cx="7759257" cy="150018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2400"/>
              <a:buNone/>
              <a:defRPr sz="2400">
                <a:solidFill>
                  <a:schemeClr val="dk1"/>
                </a:solidFill>
                <a:latin typeface="Calibri"/>
                <a:ea typeface="Calibri"/>
                <a:cs typeface="Calibri"/>
                <a:sym typeface="Calibri"/>
              </a:defRPr>
            </a:lvl1pPr>
            <a:lvl2pPr marL="914400" lvl="1" indent="-228600" algn="l">
              <a:lnSpc>
                <a:spcPct val="100000"/>
              </a:lnSpc>
              <a:spcBef>
                <a:spcPts val="500"/>
              </a:spcBef>
              <a:spcAft>
                <a:spcPts val="0"/>
              </a:spcAft>
              <a:buClr>
                <a:srgbClr val="8A91A0"/>
              </a:buClr>
              <a:buSzPts val="2000"/>
              <a:buNone/>
              <a:defRPr sz="2000">
                <a:solidFill>
                  <a:srgbClr val="8A91A0"/>
                </a:solidFill>
              </a:defRPr>
            </a:lvl2pPr>
            <a:lvl3pPr marL="1371600" lvl="2" indent="-228600" algn="l">
              <a:lnSpc>
                <a:spcPct val="100000"/>
              </a:lnSpc>
              <a:spcBef>
                <a:spcPts val="500"/>
              </a:spcBef>
              <a:spcAft>
                <a:spcPts val="0"/>
              </a:spcAft>
              <a:buClr>
                <a:srgbClr val="8A91A0"/>
              </a:buClr>
              <a:buSzPts val="1800"/>
              <a:buNone/>
              <a:defRPr sz="1800">
                <a:solidFill>
                  <a:srgbClr val="8A91A0"/>
                </a:solidFill>
              </a:defRPr>
            </a:lvl3pPr>
            <a:lvl4pPr marL="1828800" lvl="3" indent="-228600" algn="l">
              <a:lnSpc>
                <a:spcPct val="100000"/>
              </a:lnSpc>
              <a:spcBef>
                <a:spcPts val="500"/>
              </a:spcBef>
              <a:spcAft>
                <a:spcPts val="0"/>
              </a:spcAft>
              <a:buClr>
                <a:srgbClr val="8A91A0"/>
              </a:buClr>
              <a:buSzPts val="1600"/>
              <a:buNone/>
              <a:defRPr sz="1600">
                <a:solidFill>
                  <a:srgbClr val="8A91A0"/>
                </a:solidFill>
              </a:defRPr>
            </a:lvl4pPr>
            <a:lvl5pPr marL="2286000" lvl="4" indent="-228600" algn="l">
              <a:lnSpc>
                <a:spcPct val="100000"/>
              </a:lnSpc>
              <a:spcBef>
                <a:spcPts val="500"/>
              </a:spcBef>
              <a:spcAft>
                <a:spcPts val="0"/>
              </a:spcAft>
              <a:buClr>
                <a:srgbClr val="8A91A0"/>
              </a:buClr>
              <a:buSzPts val="1600"/>
              <a:buNone/>
              <a:defRPr sz="1600">
                <a:solidFill>
                  <a:srgbClr val="8A91A0"/>
                </a:solidFill>
              </a:defRPr>
            </a:lvl5pPr>
            <a:lvl6pPr marL="2743200" lvl="5" indent="-228600" algn="l">
              <a:lnSpc>
                <a:spcPct val="90000"/>
              </a:lnSpc>
              <a:spcBef>
                <a:spcPts val="500"/>
              </a:spcBef>
              <a:spcAft>
                <a:spcPts val="0"/>
              </a:spcAft>
              <a:buClr>
                <a:srgbClr val="8A91A0"/>
              </a:buClr>
              <a:buSzPts val="1600"/>
              <a:buNone/>
              <a:defRPr sz="1600">
                <a:solidFill>
                  <a:srgbClr val="8A91A0"/>
                </a:solidFill>
              </a:defRPr>
            </a:lvl6pPr>
            <a:lvl7pPr marL="3200400" lvl="6" indent="-228600" algn="l">
              <a:lnSpc>
                <a:spcPct val="90000"/>
              </a:lnSpc>
              <a:spcBef>
                <a:spcPts val="500"/>
              </a:spcBef>
              <a:spcAft>
                <a:spcPts val="0"/>
              </a:spcAft>
              <a:buClr>
                <a:srgbClr val="8A91A0"/>
              </a:buClr>
              <a:buSzPts val="1600"/>
              <a:buNone/>
              <a:defRPr sz="1600">
                <a:solidFill>
                  <a:srgbClr val="8A91A0"/>
                </a:solidFill>
              </a:defRPr>
            </a:lvl7pPr>
            <a:lvl8pPr marL="3657600" lvl="7" indent="-228600" algn="l">
              <a:lnSpc>
                <a:spcPct val="90000"/>
              </a:lnSpc>
              <a:spcBef>
                <a:spcPts val="500"/>
              </a:spcBef>
              <a:spcAft>
                <a:spcPts val="0"/>
              </a:spcAft>
              <a:buClr>
                <a:srgbClr val="8A91A0"/>
              </a:buClr>
              <a:buSzPts val="1600"/>
              <a:buNone/>
              <a:defRPr sz="1600">
                <a:solidFill>
                  <a:srgbClr val="8A91A0"/>
                </a:solidFill>
              </a:defRPr>
            </a:lvl8pPr>
            <a:lvl9pPr marL="4114800" lvl="8" indent="-228600" algn="l">
              <a:lnSpc>
                <a:spcPct val="90000"/>
              </a:lnSpc>
              <a:spcBef>
                <a:spcPts val="500"/>
              </a:spcBef>
              <a:spcAft>
                <a:spcPts val="0"/>
              </a:spcAft>
              <a:buClr>
                <a:srgbClr val="8A91A0"/>
              </a:buClr>
              <a:buSzPts val="1600"/>
              <a:buNone/>
              <a:defRPr sz="1600">
                <a:solidFill>
                  <a:srgbClr val="8A91A0"/>
                </a:solidFill>
              </a:defRPr>
            </a:lvl9pPr>
          </a:lstStyle>
          <a:p>
            <a:endParaRPr/>
          </a:p>
        </p:txBody>
      </p:sp>
      <p:sp>
        <p:nvSpPr>
          <p:cNvPr id="47" name="Google Shape;47;p17"/>
          <p:cNvSpPr txBox="1">
            <a:spLocks noGrp="1"/>
          </p:cNvSpPr>
          <p:nvPr>
            <p:ph type="dt" idx="10"/>
          </p:nvPr>
        </p:nvSpPr>
        <p:spPr>
          <a:xfrm>
            <a:off x="4998576" y="6264004"/>
            <a:ext cx="2743200" cy="36512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7"/>
          <p:cNvSpPr txBox="1">
            <a:spLocks noGrp="1"/>
          </p:cNvSpPr>
          <p:nvPr>
            <p:ph type="ftr" idx="11"/>
          </p:nvPr>
        </p:nvSpPr>
        <p:spPr>
          <a:xfrm>
            <a:off x="861246" y="6264211"/>
            <a:ext cx="4114800" cy="36512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7"/>
          <p:cNvSpPr txBox="1">
            <a:spLocks noGrp="1"/>
          </p:cNvSpPr>
          <p:nvPr>
            <p:ph type="sldNum" idx="12"/>
          </p:nvPr>
        </p:nvSpPr>
        <p:spPr>
          <a:xfrm>
            <a:off x="534291" y="6264211"/>
            <a:ext cx="288000" cy="365125"/>
          </a:xfrm>
          <a:prstGeom prst="rect">
            <a:avLst/>
          </a:prstGeom>
          <a:noFill/>
          <a:ln>
            <a:noFill/>
          </a:ln>
        </p:spPr>
        <p:txBody>
          <a:bodyPr spcFirstLastPara="1" wrap="square" lIns="0" tIns="0" rIns="0" bIns="0" anchor="t" anchorCtr="0">
            <a:noAutofit/>
          </a:bodyPr>
          <a:lstStyle>
            <a:lvl1pPr marL="0" lvl="0" indent="0" algn="l">
              <a:spcBef>
                <a:spcPts val="0"/>
              </a:spcBef>
              <a:buNone/>
              <a:defRPr sz="1200" b="0">
                <a:solidFill>
                  <a:schemeClr val="lt1"/>
                </a:solidFill>
                <a:latin typeface="Calibri"/>
                <a:ea typeface="Calibri"/>
                <a:cs typeface="Calibri"/>
                <a:sym typeface="Calibri"/>
              </a:defRPr>
            </a:lvl1pPr>
            <a:lvl2pPr marL="0" lvl="1" indent="0" algn="l">
              <a:spcBef>
                <a:spcPts val="0"/>
              </a:spcBef>
              <a:buNone/>
              <a:defRPr sz="1200" b="0">
                <a:solidFill>
                  <a:schemeClr val="lt1"/>
                </a:solidFill>
                <a:latin typeface="Calibri"/>
                <a:ea typeface="Calibri"/>
                <a:cs typeface="Calibri"/>
                <a:sym typeface="Calibri"/>
              </a:defRPr>
            </a:lvl2pPr>
            <a:lvl3pPr marL="0" lvl="2" indent="0" algn="l">
              <a:spcBef>
                <a:spcPts val="0"/>
              </a:spcBef>
              <a:buNone/>
              <a:defRPr sz="1200" b="0">
                <a:solidFill>
                  <a:schemeClr val="lt1"/>
                </a:solidFill>
                <a:latin typeface="Calibri"/>
                <a:ea typeface="Calibri"/>
                <a:cs typeface="Calibri"/>
                <a:sym typeface="Calibri"/>
              </a:defRPr>
            </a:lvl3pPr>
            <a:lvl4pPr marL="0" lvl="3" indent="0" algn="l">
              <a:spcBef>
                <a:spcPts val="0"/>
              </a:spcBef>
              <a:buNone/>
              <a:defRPr sz="1200" b="0">
                <a:solidFill>
                  <a:schemeClr val="lt1"/>
                </a:solidFill>
                <a:latin typeface="Calibri"/>
                <a:ea typeface="Calibri"/>
                <a:cs typeface="Calibri"/>
                <a:sym typeface="Calibri"/>
              </a:defRPr>
            </a:lvl4pPr>
            <a:lvl5pPr marL="0" lvl="4" indent="0" algn="l">
              <a:spcBef>
                <a:spcPts val="0"/>
              </a:spcBef>
              <a:buNone/>
              <a:defRPr sz="1200" b="0">
                <a:solidFill>
                  <a:schemeClr val="lt1"/>
                </a:solidFill>
                <a:latin typeface="Calibri"/>
                <a:ea typeface="Calibri"/>
                <a:cs typeface="Calibri"/>
                <a:sym typeface="Calibri"/>
              </a:defRPr>
            </a:lvl5pPr>
            <a:lvl6pPr marL="0" lvl="5" indent="0" algn="l">
              <a:spcBef>
                <a:spcPts val="0"/>
              </a:spcBef>
              <a:buNone/>
              <a:defRPr sz="1200" b="0">
                <a:solidFill>
                  <a:schemeClr val="lt1"/>
                </a:solidFill>
                <a:latin typeface="Calibri"/>
                <a:ea typeface="Calibri"/>
                <a:cs typeface="Calibri"/>
                <a:sym typeface="Calibri"/>
              </a:defRPr>
            </a:lvl6pPr>
            <a:lvl7pPr marL="0" lvl="6" indent="0" algn="l">
              <a:spcBef>
                <a:spcPts val="0"/>
              </a:spcBef>
              <a:buNone/>
              <a:defRPr sz="1200" b="0">
                <a:solidFill>
                  <a:schemeClr val="lt1"/>
                </a:solidFill>
                <a:latin typeface="Calibri"/>
                <a:ea typeface="Calibri"/>
                <a:cs typeface="Calibri"/>
                <a:sym typeface="Calibri"/>
              </a:defRPr>
            </a:lvl7pPr>
            <a:lvl8pPr marL="0" lvl="7" indent="0" algn="l">
              <a:spcBef>
                <a:spcPts val="0"/>
              </a:spcBef>
              <a:buNone/>
              <a:defRPr sz="1200" b="0">
                <a:solidFill>
                  <a:schemeClr val="lt1"/>
                </a:solidFill>
                <a:latin typeface="Calibri"/>
                <a:ea typeface="Calibri"/>
                <a:cs typeface="Calibri"/>
                <a:sym typeface="Calibri"/>
              </a:defRPr>
            </a:lvl8pPr>
            <a:lvl9pPr marL="0" lvl="8" indent="0" algn="l">
              <a:spcBef>
                <a:spcPts val="0"/>
              </a:spcBef>
              <a:buNone/>
              <a:defRPr sz="1200" b="0">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nl-BE"/>
              <a:t>‹nr.›</a:t>
            </a:fld>
            <a:endParaRPr/>
          </a:p>
        </p:txBody>
      </p:sp>
      <p:sp>
        <p:nvSpPr>
          <p:cNvPr id="50" name="Google Shape;50;p17"/>
          <p:cNvSpPr/>
          <p:nvPr/>
        </p:nvSpPr>
        <p:spPr>
          <a:xfrm rot="5400000">
            <a:off x="388523" y="6324985"/>
            <a:ext cx="116206" cy="53534"/>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51;p17"/>
          <p:cNvSpPr txBox="1">
            <a:spLocks noGrp="1"/>
          </p:cNvSpPr>
          <p:nvPr>
            <p:ph type="body" idx="2"/>
          </p:nvPr>
        </p:nvSpPr>
        <p:spPr>
          <a:xfrm>
            <a:off x="534293" y="1353110"/>
            <a:ext cx="1660525" cy="2808287"/>
          </a:xfrm>
          <a:prstGeom prst="rect">
            <a:avLst/>
          </a:prstGeom>
          <a:noFill/>
          <a:ln>
            <a:noFill/>
          </a:ln>
        </p:spPr>
        <p:txBody>
          <a:bodyPr spcFirstLastPara="1" wrap="square" lIns="0" tIns="0" rIns="0" bIns="0" anchor="b" anchorCtr="0">
            <a:noAutofit/>
          </a:bodyPr>
          <a:lstStyle>
            <a:lvl1pPr marL="457200" lvl="0" indent="-228600" algn="r">
              <a:lnSpc>
                <a:spcPct val="100000"/>
              </a:lnSpc>
              <a:spcBef>
                <a:spcPts val="1000"/>
              </a:spcBef>
              <a:spcAft>
                <a:spcPts val="0"/>
              </a:spcAft>
              <a:buClr>
                <a:schemeClr val="accent2"/>
              </a:buClr>
              <a:buSzPts val="9000"/>
              <a:buNone/>
              <a:defRPr sz="9000" b="1">
                <a:solidFill>
                  <a:schemeClr val="accent2"/>
                </a:solidFill>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2800"/>
              <a:buNone/>
              <a:defRPr/>
            </a:lvl2pPr>
            <a:lvl3pPr marL="1371600" lvl="2" indent="-228600" algn="l">
              <a:lnSpc>
                <a:spcPct val="100000"/>
              </a:lnSpc>
              <a:spcBef>
                <a:spcPts val="500"/>
              </a:spcBef>
              <a:spcAft>
                <a:spcPts val="0"/>
              </a:spcAft>
              <a:buClr>
                <a:schemeClr val="dk1"/>
              </a:buClr>
              <a:buSzPts val="2800"/>
              <a:buNone/>
              <a:defRPr/>
            </a:lvl3pPr>
            <a:lvl4pPr marL="1828800" lvl="3" indent="-228600" algn="l">
              <a:lnSpc>
                <a:spcPct val="100000"/>
              </a:lnSpc>
              <a:spcBef>
                <a:spcPts val="500"/>
              </a:spcBef>
              <a:spcAft>
                <a:spcPts val="0"/>
              </a:spcAft>
              <a:buClr>
                <a:schemeClr val="dk1"/>
              </a:buClr>
              <a:buSzPts val="2800"/>
              <a:buNone/>
              <a:defRPr/>
            </a:lvl4pPr>
            <a:lvl5pPr marL="2286000" lvl="4" indent="-228600" algn="l">
              <a:lnSpc>
                <a:spcPct val="100000"/>
              </a:lnSpc>
              <a:spcBef>
                <a:spcPts val="500"/>
              </a:spcBef>
              <a:spcAft>
                <a:spcPts val="0"/>
              </a:spcAft>
              <a:buClr>
                <a:schemeClr val="dk1"/>
              </a:buClr>
              <a:buSzPts val="2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52" name="Google Shape;52;p17"/>
          <p:cNvPicPr preferRelativeResize="0"/>
          <p:nvPr/>
        </p:nvPicPr>
        <p:blipFill rotWithShape="1">
          <a:blip r:embed="rId3">
            <a:alphaModFix/>
          </a:blip>
          <a:srcRect/>
          <a:stretch/>
        </p:blipFill>
        <p:spPr>
          <a:xfrm>
            <a:off x="10625073" y="6073679"/>
            <a:ext cx="1153603" cy="37030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el en quote met naam">
  <p:cSld name="Titel en quote met naam">
    <p:bg>
      <p:bgPr>
        <a:solidFill>
          <a:schemeClr val="lt1"/>
        </a:solidFill>
        <a:effectLst/>
      </p:bgPr>
    </p:bg>
    <p:spTree>
      <p:nvGrpSpPr>
        <p:cNvPr id="1" name="Shape 53"/>
        <p:cNvGrpSpPr/>
        <p:nvPr/>
      </p:nvGrpSpPr>
      <p:grpSpPr>
        <a:xfrm>
          <a:off x="0" y="0"/>
          <a:ext cx="0" cy="0"/>
          <a:chOff x="0" y="0"/>
          <a:chExt cx="0" cy="0"/>
        </a:xfrm>
      </p:grpSpPr>
      <p:sp>
        <p:nvSpPr>
          <p:cNvPr id="54" name="Google Shape;54;p18"/>
          <p:cNvSpPr txBox="1">
            <a:spLocks noGrp="1"/>
          </p:cNvSpPr>
          <p:nvPr>
            <p:ph type="title"/>
          </p:nvPr>
        </p:nvSpPr>
        <p:spPr>
          <a:xfrm>
            <a:off x="396000" y="612000"/>
            <a:ext cx="10515600" cy="6840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accen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8"/>
          <p:cNvSpPr txBox="1">
            <a:spLocks noGrp="1"/>
          </p:cNvSpPr>
          <p:nvPr>
            <p:ph type="dt" idx="10"/>
          </p:nvPr>
        </p:nvSpPr>
        <p:spPr>
          <a:xfrm>
            <a:off x="4998576" y="6264004"/>
            <a:ext cx="2743200" cy="36512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8"/>
          <p:cNvSpPr txBox="1">
            <a:spLocks noGrp="1"/>
          </p:cNvSpPr>
          <p:nvPr>
            <p:ph type="ftr" idx="11"/>
          </p:nvPr>
        </p:nvSpPr>
        <p:spPr>
          <a:xfrm>
            <a:off x="861246" y="6264211"/>
            <a:ext cx="4114800" cy="36512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8"/>
          <p:cNvSpPr txBox="1">
            <a:spLocks noGrp="1"/>
          </p:cNvSpPr>
          <p:nvPr>
            <p:ph type="sldNum" idx="12"/>
          </p:nvPr>
        </p:nvSpPr>
        <p:spPr>
          <a:xfrm>
            <a:off x="534291" y="6264211"/>
            <a:ext cx="288000" cy="365125"/>
          </a:xfrm>
          <a:prstGeom prst="rect">
            <a:avLst/>
          </a:prstGeom>
          <a:noFill/>
          <a:ln>
            <a:noFill/>
          </a:ln>
        </p:spPr>
        <p:txBody>
          <a:bodyPr spcFirstLastPara="1" wrap="square" lIns="0" tIns="0" rIns="0" bIns="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nl-BE"/>
              <a:t>‹nr.›</a:t>
            </a:fld>
            <a:endParaRPr/>
          </a:p>
        </p:txBody>
      </p:sp>
      <p:sp>
        <p:nvSpPr>
          <p:cNvPr id="58" name="Google Shape;58;p18"/>
          <p:cNvSpPr txBox="1">
            <a:spLocks noGrp="1"/>
          </p:cNvSpPr>
          <p:nvPr>
            <p:ph type="body" idx="1"/>
          </p:nvPr>
        </p:nvSpPr>
        <p:spPr>
          <a:xfrm>
            <a:off x="410178" y="228154"/>
            <a:ext cx="3714750" cy="365125"/>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1000"/>
              </a:spcBef>
              <a:spcAft>
                <a:spcPts val="0"/>
              </a:spcAft>
              <a:buClr>
                <a:schemeClr val="dk1"/>
              </a:buClr>
              <a:buSzPts val="1400"/>
              <a:buNone/>
              <a:defRPr sz="1400" b="1">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2800"/>
              <a:buNone/>
              <a:defRPr/>
            </a:lvl2pPr>
            <a:lvl3pPr marL="1371600" lvl="2" indent="-228600" algn="l">
              <a:lnSpc>
                <a:spcPct val="100000"/>
              </a:lnSpc>
              <a:spcBef>
                <a:spcPts val="500"/>
              </a:spcBef>
              <a:spcAft>
                <a:spcPts val="0"/>
              </a:spcAft>
              <a:buClr>
                <a:schemeClr val="dk1"/>
              </a:buClr>
              <a:buSzPts val="2800"/>
              <a:buNone/>
              <a:defRPr/>
            </a:lvl3pPr>
            <a:lvl4pPr marL="1828800" lvl="3" indent="-228600" algn="l">
              <a:lnSpc>
                <a:spcPct val="100000"/>
              </a:lnSpc>
              <a:spcBef>
                <a:spcPts val="500"/>
              </a:spcBef>
              <a:spcAft>
                <a:spcPts val="0"/>
              </a:spcAft>
              <a:buClr>
                <a:schemeClr val="dk1"/>
              </a:buClr>
              <a:buSzPts val="2800"/>
              <a:buNone/>
              <a:defRPr/>
            </a:lvl4pPr>
            <a:lvl5pPr marL="2286000" lvl="4" indent="-228600" algn="l">
              <a:lnSpc>
                <a:spcPct val="100000"/>
              </a:lnSpc>
              <a:spcBef>
                <a:spcPts val="500"/>
              </a:spcBef>
              <a:spcAft>
                <a:spcPts val="0"/>
              </a:spcAft>
              <a:buClr>
                <a:schemeClr val="dk1"/>
              </a:buClr>
              <a:buSzPts val="2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18"/>
          <p:cNvSpPr>
            <a:spLocks noGrp="1"/>
          </p:cNvSpPr>
          <p:nvPr>
            <p:ph type="pic" idx="2"/>
          </p:nvPr>
        </p:nvSpPr>
        <p:spPr>
          <a:xfrm>
            <a:off x="3673615" y="4537479"/>
            <a:ext cx="1008000" cy="1008000"/>
          </a:xfrm>
          <a:prstGeom prst="rect">
            <a:avLst/>
          </a:prstGeom>
          <a:noFill/>
          <a:ln>
            <a:noFill/>
          </a:ln>
        </p:spPr>
        <p:txBody>
          <a:bodyPr spcFirstLastPara="1" wrap="square" lIns="0" tIns="0" rIns="0" bIns="0" anchor="ctr" anchorCtr="0">
            <a:noAutofit/>
          </a:bodyPr>
          <a:lstStyle>
            <a:lvl1pPr marR="0" lvl="0" algn="ctr" rtl="0">
              <a:lnSpc>
                <a:spcPct val="100000"/>
              </a:lnSpc>
              <a:spcBef>
                <a:spcPts val="1000"/>
              </a:spcBef>
              <a:spcAft>
                <a:spcPts val="0"/>
              </a:spcAft>
              <a:buClr>
                <a:schemeClr val="dk1"/>
              </a:buClr>
              <a:buSzPts val="2000"/>
              <a:buFont typeface="Arial"/>
              <a:buNone/>
              <a:defRPr sz="2000" b="0" i="0" u="none" strike="noStrike" cap="none" baseline="-25000">
                <a:solidFill>
                  <a:schemeClr val="dk1"/>
                </a:solidFill>
                <a:latin typeface="Calibri"/>
                <a:ea typeface="Calibri"/>
                <a:cs typeface="Calibri"/>
                <a:sym typeface="Calibri"/>
              </a:defRPr>
            </a:lvl1pPr>
            <a:lvl2pPr marR="0" lvl="1" algn="l" rtl="0">
              <a:lnSpc>
                <a:spcPct val="10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lnSpc>
                <a:spcPct val="10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3pPr>
            <a:lvl4pPr marR="0" lvl="3" algn="l" rtl="0">
              <a:lnSpc>
                <a:spcPct val="10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4pPr>
            <a:lvl5pPr marR="0" lvl="4" algn="l" rtl="0">
              <a:lnSpc>
                <a:spcPct val="10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0" name="Google Shape;60;p18"/>
          <p:cNvSpPr txBox="1">
            <a:spLocks noGrp="1"/>
          </p:cNvSpPr>
          <p:nvPr>
            <p:ph type="body" idx="3"/>
          </p:nvPr>
        </p:nvSpPr>
        <p:spPr>
          <a:xfrm>
            <a:off x="3689799" y="2185019"/>
            <a:ext cx="5162888" cy="214031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2700"/>
              <a:buNone/>
              <a:defRPr sz="2700" b="1">
                <a:solidFill>
                  <a:schemeClr val="dk1"/>
                </a:solidFill>
                <a:latin typeface="Calibri"/>
                <a:ea typeface="Calibri"/>
                <a:cs typeface="Calibri"/>
                <a:sym typeface="Calibri"/>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18"/>
          <p:cNvSpPr txBox="1">
            <a:spLocks noGrp="1"/>
          </p:cNvSpPr>
          <p:nvPr>
            <p:ph type="body" idx="4"/>
          </p:nvPr>
        </p:nvSpPr>
        <p:spPr>
          <a:xfrm>
            <a:off x="4855982" y="4574866"/>
            <a:ext cx="6308725" cy="466613"/>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1000"/>
              </a:spcBef>
              <a:spcAft>
                <a:spcPts val="0"/>
              </a:spcAft>
              <a:buClr>
                <a:schemeClr val="dk1"/>
              </a:buClr>
              <a:buSzPts val="2100"/>
              <a:buFont typeface="Calibri"/>
              <a:buNone/>
              <a:defRPr sz="2100" b="1">
                <a:solidFill>
                  <a:schemeClr val="dk1"/>
                </a:solidFill>
                <a:latin typeface="Calibri"/>
                <a:ea typeface="Calibri"/>
                <a:cs typeface="Calibri"/>
                <a:sym typeface="Calibri"/>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8"/>
          <p:cNvSpPr txBox="1">
            <a:spLocks noGrp="1"/>
          </p:cNvSpPr>
          <p:nvPr>
            <p:ph type="body" idx="5"/>
          </p:nvPr>
        </p:nvSpPr>
        <p:spPr>
          <a:xfrm>
            <a:off x="4855982" y="5041479"/>
            <a:ext cx="1909500" cy="46661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2100"/>
              <a:buNone/>
              <a:defRPr sz="2100">
                <a:solidFill>
                  <a:schemeClr val="dk1"/>
                </a:solidFill>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2200"/>
              <a:buNone/>
              <a:defRPr sz="2200">
                <a:latin typeface="Calibri"/>
                <a:ea typeface="Calibri"/>
                <a:cs typeface="Calibri"/>
                <a:sym typeface="Calibri"/>
              </a:defRPr>
            </a:lvl2pPr>
            <a:lvl3pPr marL="1371600" lvl="2" indent="-228600" algn="l">
              <a:lnSpc>
                <a:spcPct val="100000"/>
              </a:lnSpc>
              <a:spcBef>
                <a:spcPts val="500"/>
              </a:spcBef>
              <a:spcAft>
                <a:spcPts val="0"/>
              </a:spcAft>
              <a:buClr>
                <a:schemeClr val="dk1"/>
              </a:buClr>
              <a:buSzPts val="2200"/>
              <a:buNone/>
              <a:defRPr sz="2200">
                <a:latin typeface="Calibri"/>
                <a:ea typeface="Calibri"/>
                <a:cs typeface="Calibri"/>
                <a:sym typeface="Calibri"/>
              </a:defRPr>
            </a:lvl3pPr>
            <a:lvl4pPr marL="1828800" lvl="3" indent="-228600" algn="l">
              <a:lnSpc>
                <a:spcPct val="100000"/>
              </a:lnSpc>
              <a:spcBef>
                <a:spcPts val="500"/>
              </a:spcBef>
              <a:spcAft>
                <a:spcPts val="0"/>
              </a:spcAft>
              <a:buClr>
                <a:schemeClr val="dk1"/>
              </a:buClr>
              <a:buSzPts val="2200"/>
              <a:buNone/>
              <a:defRPr sz="2200">
                <a:latin typeface="Calibri"/>
                <a:ea typeface="Calibri"/>
                <a:cs typeface="Calibri"/>
                <a:sym typeface="Calibri"/>
              </a:defRPr>
            </a:lvl4pPr>
            <a:lvl5pPr marL="2286000" lvl="4" indent="-228600" algn="l">
              <a:lnSpc>
                <a:spcPct val="100000"/>
              </a:lnSpc>
              <a:spcBef>
                <a:spcPts val="500"/>
              </a:spcBef>
              <a:spcAft>
                <a:spcPts val="0"/>
              </a:spcAft>
              <a:buClr>
                <a:schemeClr val="dk1"/>
              </a:buClr>
              <a:buSzPts val="2200"/>
              <a:buNone/>
              <a:defRPr sz="22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eldia">
  <p:cSld name="1_Titeldia">
    <p:bg>
      <p:bgPr>
        <a:solidFill>
          <a:schemeClr val="lt1"/>
        </a:solidFill>
        <a:effectLst/>
      </p:bgPr>
    </p:bg>
    <p:spTree>
      <p:nvGrpSpPr>
        <p:cNvPr id="1" name="Shape 63"/>
        <p:cNvGrpSpPr/>
        <p:nvPr/>
      </p:nvGrpSpPr>
      <p:grpSpPr>
        <a:xfrm>
          <a:off x="0" y="0"/>
          <a:ext cx="0" cy="0"/>
          <a:chOff x="0" y="0"/>
          <a:chExt cx="0" cy="0"/>
        </a:xfrm>
      </p:grpSpPr>
      <p:sp>
        <p:nvSpPr>
          <p:cNvPr id="64" name="Google Shape;64;p19"/>
          <p:cNvSpPr/>
          <p:nvPr/>
        </p:nvSpPr>
        <p:spPr>
          <a:xfrm>
            <a:off x="1" y="6024716"/>
            <a:ext cx="12192000" cy="83328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5" name="Google Shape;65;p19"/>
          <p:cNvPicPr preferRelativeResize="0"/>
          <p:nvPr/>
        </p:nvPicPr>
        <p:blipFill rotWithShape="1">
          <a:blip r:embed="rId2">
            <a:alphaModFix/>
          </a:blip>
          <a:srcRect/>
          <a:stretch/>
        </p:blipFill>
        <p:spPr>
          <a:xfrm>
            <a:off x="0" y="86"/>
            <a:ext cx="12192000" cy="6857827"/>
          </a:xfrm>
          <a:prstGeom prst="rect">
            <a:avLst/>
          </a:prstGeom>
          <a:noFill/>
          <a:ln>
            <a:noFill/>
          </a:ln>
        </p:spPr>
      </p:pic>
      <p:pic>
        <p:nvPicPr>
          <p:cNvPr id="66" name="Google Shape;66;p19"/>
          <p:cNvPicPr preferRelativeResize="0"/>
          <p:nvPr/>
        </p:nvPicPr>
        <p:blipFill rotWithShape="1">
          <a:blip r:embed="rId3">
            <a:alphaModFix/>
          </a:blip>
          <a:srcRect/>
          <a:stretch/>
        </p:blipFill>
        <p:spPr>
          <a:xfrm>
            <a:off x="10074236" y="5516542"/>
            <a:ext cx="1300725" cy="41753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el en object">
  <p:cSld name="Titel en object">
    <p:bg>
      <p:bgPr>
        <a:solidFill>
          <a:schemeClr val="lt1"/>
        </a:solidFill>
        <a:effectLst/>
      </p:bgPr>
    </p:bg>
    <p:spTree>
      <p:nvGrpSpPr>
        <p:cNvPr id="1" name="Shape 67"/>
        <p:cNvGrpSpPr/>
        <p:nvPr/>
      </p:nvGrpSpPr>
      <p:grpSpPr>
        <a:xfrm>
          <a:off x="0" y="0"/>
          <a:ext cx="0" cy="0"/>
          <a:chOff x="0" y="0"/>
          <a:chExt cx="0" cy="0"/>
        </a:xfrm>
      </p:grpSpPr>
      <p:sp>
        <p:nvSpPr>
          <p:cNvPr id="68" name="Google Shape;68;p20"/>
          <p:cNvSpPr txBox="1">
            <a:spLocks noGrp="1"/>
          </p:cNvSpPr>
          <p:nvPr>
            <p:ph type="title"/>
          </p:nvPr>
        </p:nvSpPr>
        <p:spPr>
          <a:xfrm>
            <a:off x="396000" y="612000"/>
            <a:ext cx="10515600" cy="6840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accen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20"/>
          <p:cNvSpPr txBox="1">
            <a:spLocks noGrp="1"/>
          </p:cNvSpPr>
          <p:nvPr>
            <p:ph type="body" idx="1"/>
          </p:nvPr>
        </p:nvSpPr>
        <p:spPr>
          <a:xfrm>
            <a:off x="1620000" y="2736000"/>
            <a:ext cx="9281274" cy="30905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2800"/>
              <a:buNone/>
              <a:defRPr/>
            </a:lvl1pPr>
            <a:lvl2pPr marL="914400" lvl="1" indent="-228600" algn="l">
              <a:lnSpc>
                <a:spcPct val="100000"/>
              </a:lnSpc>
              <a:spcBef>
                <a:spcPts val="500"/>
              </a:spcBef>
              <a:spcAft>
                <a:spcPts val="0"/>
              </a:spcAft>
              <a:buClr>
                <a:schemeClr val="dk1"/>
              </a:buClr>
              <a:buSzPts val="2800"/>
              <a:buNone/>
              <a:defRPr/>
            </a:lvl2pPr>
            <a:lvl3pPr marL="1371600" lvl="2" indent="-228600" algn="l">
              <a:lnSpc>
                <a:spcPct val="100000"/>
              </a:lnSpc>
              <a:spcBef>
                <a:spcPts val="500"/>
              </a:spcBef>
              <a:spcAft>
                <a:spcPts val="0"/>
              </a:spcAft>
              <a:buClr>
                <a:schemeClr val="dk1"/>
              </a:buClr>
              <a:buSzPts val="2800"/>
              <a:buNone/>
              <a:defRPr/>
            </a:lvl3pPr>
            <a:lvl4pPr marL="1828800" lvl="3" indent="-228600" algn="l">
              <a:lnSpc>
                <a:spcPct val="100000"/>
              </a:lnSpc>
              <a:spcBef>
                <a:spcPts val="500"/>
              </a:spcBef>
              <a:spcAft>
                <a:spcPts val="0"/>
              </a:spcAft>
              <a:buClr>
                <a:schemeClr val="dk1"/>
              </a:buClr>
              <a:buSzPts val="2800"/>
              <a:buNone/>
              <a:defRPr/>
            </a:lvl4pPr>
            <a:lvl5pPr marL="2286000" lvl="4" indent="-228600" algn="l">
              <a:lnSpc>
                <a:spcPct val="100000"/>
              </a:lnSpc>
              <a:spcBef>
                <a:spcPts val="500"/>
              </a:spcBef>
              <a:spcAft>
                <a:spcPts val="0"/>
              </a:spcAft>
              <a:buClr>
                <a:schemeClr val="dk1"/>
              </a:buClr>
              <a:buSzPts val="2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20"/>
          <p:cNvSpPr txBox="1">
            <a:spLocks noGrp="1"/>
          </p:cNvSpPr>
          <p:nvPr>
            <p:ph type="dt" idx="10"/>
          </p:nvPr>
        </p:nvSpPr>
        <p:spPr>
          <a:xfrm>
            <a:off x="4998576" y="6264004"/>
            <a:ext cx="2743200" cy="36512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0"/>
          <p:cNvSpPr txBox="1">
            <a:spLocks noGrp="1"/>
          </p:cNvSpPr>
          <p:nvPr>
            <p:ph type="ftr" idx="11"/>
          </p:nvPr>
        </p:nvSpPr>
        <p:spPr>
          <a:xfrm>
            <a:off x="861246" y="6264211"/>
            <a:ext cx="4114800" cy="36512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0"/>
          <p:cNvSpPr txBox="1">
            <a:spLocks noGrp="1"/>
          </p:cNvSpPr>
          <p:nvPr>
            <p:ph type="sldNum" idx="12"/>
          </p:nvPr>
        </p:nvSpPr>
        <p:spPr>
          <a:xfrm>
            <a:off x="534291" y="6264211"/>
            <a:ext cx="288000" cy="365125"/>
          </a:xfrm>
          <a:prstGeom prst="rect">
            <a:avLst/>
          </a:prstGeom>
          <a:noFill/>
          <a:ln>
            <a:noFill/>
          </a:ln>
        </p:spPr>
        <p:txBody>
          <a:bodyPr spcFirstLastPara="1" wrap="square" lIns="0" tIns="0" rIns="0" bIns="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nl-BE"/>
              <a:t>‹nr.›</a:t>
            </a:fld>
            <a:endParaRPr/>
          </a:p>
        </p:txBody>
      </p:sp>
      <p:sp>
        <p:nvSpPr>
          <p:cNvPr id="73" name="Google Shape;73;p20"/>
          <p:cNvSpPr txBox="1">
            <a:spLocks noGrp="1"/>
          </p:cNvSpPr>
          <p:nvPr>
            <p:ph type="body" idx="2"/>
          </p:nvPr>
        </p:nvSpPr>
        <p:spPr>
          <a:xfrm>
            <a:off x="410178" y="228154"/>
            <a:ext cx="3714750" cy="365125"/>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1000"/>
              </a:spcBef>
              <a:spcAft>
                <a:spcPts val="0"/>
              </a:spcAft>
              <a:buClr>
                <a:schemeClr val="dk1"/>
              </a:buClr>
              <a:buSzPts val="1400"/>
              <a:buNone/>
              <a:defRPr sz="1400" b="1">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2800"/>
              <a:buNone/>
              <a:defRPr/>
            </a:lvl2pPr>
            <a:lvl3pPr marL="1371600" lvl="2" indent="-228600" algn="l">
              <a:lnSpc>
                <a:spcPct val="100000"/>
              </a:lnSpc>
              <a:spcBef>
                <a:spcPts val="500"/>
              </a:spcBef>
              <a:spcAft>
                <a:spcPts val="0"/>
              </a:spcAft>
              <a:buClr>
                <a:schemeClr val="dk1"/>
              </a:buClr>
              <a:buSzPts val="2800"/>
              <a:buNone/>
              <a:defRPr/>
            </a:lvl3pPr>
            <a:lvl4pPr marL="1828800" lvl="3" indent="-228600" algn="l">
              <a:lnSpc>
                <a:spcPct val="100000"/>
              </a:lnSpc>
              <a:spcBef>
                <a:spcPts val="500"/>
              </a:spcBef>
              <a:spcAft>
                <a:spcPts val="0"/>
              </a:spcAft>
              <a:buClr>
                <a:schemeClr val="dk1"/>
              </a:buClr>
              <a:buSzPts val="2800"/>
              <a:buNone/>
              <a:defRPr/>
            </a:lvl4pPr>
            <a:lvl5pPr marL="2286000" lvl="4" indent="-228600" algn="l">
              <a:lnSpc>
                <a:spcPct val="100000"/>
              </a:lnSpc>
              <a:spcBef>
                <a:spcPts val="500"/>
              </a:spcBef>
              <a:spcAft>
                <a:spcPts val="0"/>
              </a:spcAft>
              <a:buClr>
                <a:schemeClr val="dk1"/>
              </a:buClr>
              <a:buSzPts val="2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74"/>
        <p:cNvGrpSpPr/>
        <p:nvPr/>
      </p:nvGrpSpPr>
      <p:grpSpPr>
        <a:xfrm>
          <a:off x="0" y="0"/>
          <a:ext cx="0" cy="0"/>
          <a:chOff x="0" y="0"/>
          <a:chExt cx="0" cy="0"/>
        </a:xfrm>
      </p:grpSpPr>
      <p:sp>
        <p:nvSpPr>
          <p:cNvPr id="75" name="Google Shape;75;p21"/>
          <p:cNvSpPr txBox="1">
            <a:spLocks noGrp="1"/>
          </p:cNvSpPr>
          <p:nvPr>
            <p:ph type="title"/>
          </p:nvPr>
        </p:nvSpPr>
        <p:spPr>
          <a:xfrm>
            <a:off x="396000" y="612000"/>
            <a:ext cx="10515600" cy="6840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accen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1"/>
          <p:cNvSpPr txBox="1">
            <a:spLocks noGrp="1"/>
          </p:cNvSpPr>
          <p:nvPr>
            <p:ph type="body" idx="1"/>
          </p:nvPr>
        </p:nvSpPr>
        <p:spPr>
          <a:xfrm>
            <a:off x="1620000" y="2736000"/>
            <a:ext cx="4392000" cy="2883505"/>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1"/>
          <p:cNvSpPr txBox="1">
            <a:spLocks noGrp="1"/>
          </p:cNvSpPr>
          <p:nvPr>
            <p:ph type="body" idx="2"/>
          </p:nvPr>
        </p:nvSpPr>
        <p:spPr>
          <a:xfrm>
            <a:off x="6192000" y="2736000"/>
            <a:ext cx="4392000" cy="2883505"/>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21"/>
          <p:cNvSpPr txBox="1">
            <a:spLocks noGrp="1"/>
          </p:cNvSpPr>
          <p:nvPr>
            <p:ph type="dt" idx="10"/>
          </p:nvPr>
        </p:nvSpPr>
        <p:spPr>
          <a:xfrm>
            <a:off x="4998576" y="6264004"/>
            <a:ext cx="2743200" cy="36512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1"/>
          <p:cNvSpPr txBox="1">
            <a:spLocks noGrp="1"/>
          </p:cNvSpPr>
          <p:nvPr>
            <p:ph type="ftr" idx="11"/>
          </p:nvPr>
        </p:nvSpPr>
        <p:spPr>
          <a:xfrm>
            <a:off x="861246" y="6264211"/>
            <a:ext cx="4114800" cy="36512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21"/>
          <p:cNvSpPr txBox="1">
            <a:spLocks noGrp="1"/>
          </p:cNvSpPr>
          <p:nvPr>
            <p:ph type="sldNum" idx="12"/>
          </p:nvPr>
        </p:nvSpPr>
        <p:spPr>
          <a:xfrm>
            <a:off x="534291" y="6264211"/>
            <a:ext cx="288000" cy="365125"/>
          </a:xfrm>
          <a:prstGeom prst="rect">
            <a:avLst/>
          </a:prstGeom>
          <a:noFill/>
          <a:ln>
            <a:noFill/>
          </a:ln>
        </p:spPr>
        <p:txBody>
          <a:bodyPr spcFirstLastPara="1" wrap="square" lIns="0" tIns="0" rIns="0" bIns="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nl-BE"/>
              <a:t>‹nr.›</a:t>
            </a:fld>
            <a:endParaRPr/>
          </a:p>
        </p:txBody>
      </p:sp>
      <p:sp>
        <p:nvSpPr>
          <p:cNvPr id="81" name="Google Shape;81;p21"/>
          <p:cNvSpPr txBox="1">
            <a:spLocks noGrp="1"/>
          </p:cNvSpPr>
          <p:nvPr>
            <p:ph type="body" idx="3"/>
          </p:nvPr>
        </p:nvSpPr>
        <p:spPr>
          <a:xfrm>
            <a:off x="410178" y="228154"/>
            <a:ext cx="3714750" cy="365125"/>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1000"/>
              </a:spcBef>
              <a:spcAft>
                <a:spcPts val="0"/>
              </a:spcAft>
              <a:buClr>
                <a:schemeClr val="dk1"/>
              </a:buClr>
              <a:buSzPts val="1400"/>
              <a:buNone/>
              <a:defRPr sz="1400" b="1">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2800"/>
              <a:buNone/>
              <a:defRPr/>
            </a:lvl2pPr>
            <a:lvl3pPr marL="1371600" lvl="2" indent="-228600" algn="l">
              <a:lnSpc>
                <a:spcPct val="100000"/>
              </a:lnSpc>
              <a:spcBef>
                <a:spcPts val="500"/>
              </a:spcBef>
              <a:spcAft>
                <a:spcPts val="0"/>
              </a:spcAft>
              <a:buClr>
                <a:schemeClr val="dk1"/>
              </a:buClr>
              <a:buSzPts val="2800"/>
              <a:buNone/>
              <a:defRPr/>
            </a:lvl3pPr>
            <a:lvl4pPr marL="1828800" lvl="3" indent="-228600" algn="l">
              <a:lnSpc>
                <a:spcPct val="100000"/>
              </a:lnSpc>
              <a:spcBef>
                <a:spcPts val="500"/>
              </a:spcBef>
              <a:spcAft>
                <a:spcPts val="0"/>
              </a:spcAft>
              <a:buClr>
                <a:schemeClr val="dk1"/>
              </a:buClr>
              <a:buSzPts val="2800"/>
              <a:buNone/>
              <a:defRPr/>
            </a:lvl4pPr>
            <a:lvl5pPr marL="2286000" lvl="4" indent="-228600" algn="l">
              <a:lnSpc>
                <a:spcPct val="100000"/>
              </a:lnSpc>
              <a:spcBef>
                <a:spcPts val="500"/>
              </a:spcBef>
              <a:spcAft>
                <a:spcPts val="0"/>
              </a:spcAft>
              <a:buClr>
                <a:schemeClr val="dk1"/>
              </a:buClr>
              <a:buSzPts val="2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el en object en beeld">
  <p:cSld name="Titel en object en beeld">
    <p:bg>
      <p:bgPr>
        <a:solidFill>
          <a:schemeClr val="lt1"/>
        </a:solidFill>
        <a:effectLst/>
      </p:bgPr>
    </p:bg>
    <p:spTree>
      <p:nvGrpSpPr>
        <p:cNvPr id="1" name="Shape 82"/>
        <p:cNvGrpSpPr/>
        <p:nvPr/>
      </p:nvGrpSpPr>
      <p:grpSpPr>
        <a:xfrm>
          <a:off x="0" y="0"/>
          <a:ext cx="0" cy="0"/>
          <a:chOff x="0" y="0"/>
          <a:chExt cx="0" cy="0"/>
        </a:xfrm>
      </p:grpSpPr>
      <p:sp>
        <p:nvSpPr>
          <p:cNvPr id="83" name="Google Shape;83;p22"/>
          <p:cNvSpPr txBox="1">
            <a:spLocks noGrp="1"/>
          </p:cNvSpPr>
          <p:nvPr>
            <p:ph type="title"/>
          </p:nvPr>
        </p:nvSpPr>
        <p:spPr>
          <a:xfrm>
            <a:off x="396000" y="612000"/>
            <a:ext cx="10515600" cy="6840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accen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22"/>
          <p:cNvSpPr txBox="1">
            <a:spLocks noGrp="1"/>
          </p:cNvSpPr>
          <p:nvPr>
            <p:ph type="body" idx="1"/>
          </p:nvPr>
        </p:nvSpPr>
        <p:spPr>
          <a:xfrm>
            <a:off x="1620000" y="1908000"/>
            <a:ext cx="4114800" cy="30905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2800"/>
              <a:buFont typeface="Arial"/>
              <a:buNone/>
              <a:defRPr b="1">
                <a:latin typeface="Calibri"/>
                <a:ea typeface="Calibri"/>
                <a:cs typeface="Calibri"/>
                <a:sym typeface="Calibri"/>
              </a:defRPr>
            </a:lvl1pPr>
            <a:lvl2pPr marL="914400" lvl="1" indent="-406400" algn="l">
              <a:lnSpc>
                <a:spcPct val="100000"/>
              </a:lnSpc>
              <a:spcBef>
                <a:spcPts val="500"/>
              </a:spcBef>
              <a:spcAft>
                <a:spcPts val="0"/>
              </a:spcAft>
              <a:buClr>
                <a:schemeClr val="dk1"/>
              </a:buClr>
              <a:buSzPts val="2800"/>
              <a:buFont typeface="Arial"/>
              <a:buChar char="•"/>
              <a:defRPr/>
            </a:lvl2pPr>
            <a:lvl3pPr marL="1371600" lvl="2" indent="-406400" algn="l">
              <a:lnSpc>
                <a:spcPct val="100000"/>
              </a:lnSpc>
              <a:spcBef>
                <a:spcPts val="500"/>
              </a:spcBef>
              <a:spcAft>
                <a:spcPts val="0"/>
              </a:spcAft>
              <a:buClr>
                <a:schemeClr val="dk1"/>
              </a:buClr>
              <a:buSzPts val="2800"/>
              <a:buFont typeface="Arial"/>
              <a:buChar char="•"/>
              <a:defRPr/>
            </a:lvl3pPr>
            <a:lvl4pPr marL="1828800" lvl="3" indent="-406400" algn="l">
              <a:lnSpc>
                <a:spcPct val="100000"/>
              </a:lnSpc>
              <a:spcBef>
                <a:spcPts val="500"/>
              </a:spcBef>
              <a:spcAft>
                <a:spcPts val="0"/>
              </a:spcAft>
              <a:buClr>
                <a:schemeClr val="dk1"/>
              </a:buClr>
              <a:buSzPts val="2800"/>
              <a:buFont typeface="Arial"/>
              <a:buChar char="•"/>
              <a:defRPr/>
            </a:lvl4pPr>
            <a:lvl5pPr marL="2286000" lvl="4" indent="-406400" algn="l">
              <a:lnSpc>
                <a:spcPct val="100000"/>
              </a:lnSpc>
              <a:spcBef>
                <a:spcPts val="500"/>
              </a:spcBef>
              <a:spcAft>
                <a:spcPts val="0"/>
              </a:spcAft>
              <a:buClr>
                <a:schemeClr val="dk1"/>
              </a:buClr>
              <a:buSzPts val="2800"/>
              <a:buFont typeface="Arial"/>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22"/>
          <p:cNvSpPr txBox="1">
            <a:spLocks noGrp="1"/>
          </p:cNvSpPr>
          <p:nvPr>
            <p:ph type="dt" idx="10"/>
          </p:nvPr>
        </p:nvSpPr>
        <p:spPr>
          <a:xfrm>
            <a:off x="4998576" y="6264004"/>
            <a:ext cx="2743200" cy="36512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2"/>
          <p:cNvSpPr txBox="1">
            <a:spLocks noGrp="1"/>
          </p:cNvSpPr>
          <p:nvPr>
            <p:ph type="ftr" idx="11"/>
          </p:nvPr>
        </p:nvSpPr>
        <p:spPr>
          <a:xfrm>
            <a:off x="861246" y="6264211"/>
            <a:ext cx="4114800" cy="36512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22"/>
          <p:cNvSpPr txBox="1">
            <a:spLocks noGrp="1"/>
          </p:cNvSpPr>
          <p:nvPr>
            <p:ph type="sldNum" idx="12"/>
          </p:nvPr>
        </p:nvSpPr>
        <p:spPr>
          <a:xfrm>
            <a:off x="534291" y="6264211"/>
            <a:ext cx="288000" cy="365125"/>
          </a:xfrm>
          <a:prstGeom prst="rect">
            <a:avLst/>
          </a:prstGeom>
          <a:noFill/>
          <a:ln>
            <a:noFill/>
          </a:ln>
        </p:spPr>
        <p:txBody>
          <a:bodyPr spcFirstLastPara="1" wrap="square" lIns="0" tIns="0" rIns="0" bIns="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nl-BE"/>
              <a:t>‹nr.›</a:t>
            </a:fld>
            <a:endParaRPr/>
          </a:p>
        </p:txBody>
      </p:sp>
      <p:sp>
        <p:nvSpPr>
          <p:cNvPr id="88" name="Google Shape;88;p22"/>
          <p:cNvSpPr txBox="1">
            <a:spLocks noGrp="1"/>
          </p:cNvSpPr>
          <p:nvPr>
            <p:ph type="body" idx="2"/>
          </p:nvPr>
        </p:nvSpPr>
        <p:spPr>
          <a:xfrm>
            <a:off x="410178" y="228154"/>
            <a:ext cx="3714750" cy="365125"/>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1000"/>
              </a:spcBef>
              <a:spcAft>
                <a:spcPts val="0"/>
              </a:spcAft>
              <a:buClr>
                <a:schemeClr val="dk1"/>
              </a:buClr>
              <a:buSzPts val="1400"/>
              <a:buNone/>
              <a:defRPr sz="1400" b="1">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2800"/>
              <a:buNone/>
              <a:defRPr/>
            </a:lvl2pPr>
            <a:lvl3pPr marL="1371600" lvl="2" indent="-228600" algn="l">
              <a:lnSpc>
                <a:spcPct val="100000"/>
              </a:lnSpc>
              <a:spcBef>
                <a:spcPts val="500"/>
              </a:spcBef>
              <a:spcAft>
                <a:spcPts val="0"/>
              </a:spcAft>
              <a:buClr>
                <a:schemeClr val="dk1"/>
              </a:buClr>
              <a:buSzPts val="2800"/>
              <a:buNone/>
              <a:defRPr/>
            </a:lvl3pPr>
            <a:lvl4pPr marL="1828800" lvl="3" indent="-228600" algn="l">
              <a:lnSpc>
                <a:spcPct val="100000"/>
              </a:lnSpc>
              <a:spcBef>
                <a:spcPts val="500"/>
              </a:spcBef>
              <a:spcAft>
                <a:spcPts val="0"/>
              </a:spcAft>
              <a:buClr>
                <a:schemeClr val="dk1"/>
              </a:buClr>
              <a:buSzPts val="2800"/>
              <a:buNone/>
              <a:defRPr/>
            </a:lvl4pPr>
            <a:lvl5pPr marL="2286000" lvl="4" indent="-228600" algn="l">
              <a:lnSpc>
                <a:spcPct val="100000"/>
              </a:lnSpc>
              <a:spcBef>
                <a:spcPts val="500"/>
              </a:spcBef>
              <a:spcAft>
                <a:spcPts val="0"/>
              </a:spcAft>
              <a:buClr>
                <a:schemeClr val="dk1"/>
              </a:buClr>
              <a:buSzPts val="2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22"/>
          <p:cNvSpPr>
            <a:spLocks noGrp="1"/>
          </p:cNvSpPr>
          <p:nvPr>
            <p:ph type="pic" idx="3"/>
          </p:nvPr>
        </p:nvSpPr>
        <p:spPr>
          <a:xfrm>
            <a:off x="6792000" y="0"/>
            <a:ext cx="5400000" cy="6858000"/>
          </a:xfrm>
          <a:prstGeom prst="rect">
            <a:avLst/>
          </a:prstGeom>
          <a:noFill/>
          <a:ln>
            <a:noFill/>
          </a:ln>
        </p:spPr>
        <p:txBody>
          <a:bodyPr spcFirstLastPara="1" wrap="square" lIns="0" tIns="0" rIns="0" bIns="0" anchor="ctr" anchorCtr="0">
            <a:noAutofit/>
          </a:bodyPr>
          <a:lstStyle>
            <a:lvl1pPr marR="0" lvl="0" algn="ctr" rtl="0">
              <a:lnSpc>
                <a:spcPct val="100000"/>
              </a:lnSpc>
              <a:spcBef>
                <a:spcPts val="1000"/>
              </a:spcBef>
              <a:spcAft>
                <a:spcPts val="0"/>
              </a:spcAft>
              <a:buClr>
                <a:schemeClr val="dk1"/>
              </a:buClr>
              <a:buSzPts val="2800"/>
              <a:buFont typeface="Arial"/>
              <a:buNone/>
              <a:defRPr sz="2800" b="0" i="0" u="none" strike="noStrike" cap="none" baseline="-25000">
                <a:solidFill>
                  <a:schemeClr val="dk1"/>
                </a:solidFill>
                <a:latin typeface="Calibri"/>
                <a:ea typeface="Calibri"/>
                <a:cs typeface="Calibri"/>
                <a:sym typeface="Calibri"/>
              </a:defRPr>
            </a:lvl1pPr>
            <a:lvl2pPr marR="0" lvl="1" algn="l" rtl="0">
              <a:lnSpc>
                <a:spcPct val="10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lnSpc>
                <a:spcPct val="10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3pPr>
            <a:lvl4pPr marR="0" lvl="3" algn="l" rtl="0">
              <a:lnSpc>
                <a:spcPct val="10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4pPr>
            <a:lvl5pPr marR="0" lvl="4" algn="l" rtl="0">
              <a:lnSpc>
                <a:spcPct val="10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3"/>
          <p:cNvSpPr txBox="1">
            <a:spLocks noGrp="1"/>
          </p:cNvSpPr>
          <p:nvPr>
            <p:ph type="title"/>
          </p:nvPr>
        </p:nvSpPr>
        <p:spPr>
          <a:xfrm>
            <a:off x="396000" y="612000"/>
            <a:ext cx="10515600" cy="6840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accent2"/>
              </a:buClr>
              <a:buSzPts val="2600"/>
              <a:buFont typeface="Calibri"/>
              <a:buNone/>
              <a:defRPr sz="2600" b="1" i="0" u="none" strike="noStrike" cap="none">
                <a:solidFill>
                  <a:schemeClr val="accent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3"/>
          <p:cNvSpPr txBox="1">
            <a:spLocks noGrp="1"/>
          </p:cNvSpPr>
          <p:nvPr>
            <p:ph type="body" idx="1"/>
          </p:nvPr>
        </p:nvSpPr>
        <p:spPr>
          <a:xfrm>
            <a:off x="1630328" y="2729021"/>
            <a:ext cx="9281274" cy="3090532"/>
          </a:xfrm>
          <a:prstGeom prst="rect">
            <a:avLst/>
          </a:prstGeom>
          <a:noFill/>
          <a:ln>
            <a:noFill/>
          </a:ln>
        </p:spPr>
        <p:txBody>
          <a:bodyPr spcFirstLastPara="1" wrap="square" lIns="0" tIns="0" rIns="0" bIns="0" anchor="t" anchorCtr="0">
            <a:noAutofit/>
          </a:bodyPr>
          <a:lstStyle>
            <a:lvl1pPr marL="457200" marR="0" lvl="0" indent="-406400" algn="l" rtl="0">
              <a:lnSpc>
                <a:spcPct val="10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406400" algn="l" rtl="0">
              <a:lnSpc>
                <a:spcPct val="10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3pPr>
            <a:lvl4pPr marL="1828800" marR="0" lvl="3" indent="-406400" algn="l" rtl="0">
              <a:lnSpc>
                <a:spcPct val="10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4pPr>
            <a:lvl5pPr marL="2286000" marR="0" lvl="4" indent="-406400" algn="l" rtl="0">
              <a:lnSpc>
                <a:spcPct val="10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3"/>
          <p:cNvSpPr txBox="1">
            <a:spLocks noGrp="1"/>
          </p:cNvSpPr>
          <p:nvPr>
            <p:ph type="dt" idx="10"/>
          </p:nvPr>
        </p:nvSpPr>
        <p:spPr>
          <a:xfrm>
            <a:off x="4998576" y="6264004"/>
            <a:ext cx="2743200" cy="365125"/>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3"/>
          <p:cNvSpPr txBox="1">
            <a:spLocks noGrp="1"/>
          </p:cNvSpPr>
          <p:nvPr>
            <p:ph type="ftr" idx="11"/>
          </p:nvPr>
        </p:nvSpPr>
        <p:spPr>
          <a:xfrm>
            <a:off x="861246" y="6264211"/>
            <a:ext cx="4114800" cy="365125"/>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3"/>
          <p:cNvSpPr txBox="1">
            <a:spLocks noGrp="1"/>
          </p:cNvSpPr>
          <p:nvPr>
            <p:ph type="sldNum" idx="12"/>
          </p:nvPr>
        </p:nvSpPr>
        <p:spPr>
          <a:xfrm>
            <a:off x="534291" y="6264211"/>
            <a:ext cx="288000" cy="365125"/>
          </a:xfrm>
          <a:prstGeom prst="rect">
            <a:avLst/>
          </a:prstGeom>
          <a:noFill/>
          <a:ln>
            <a:noFill/>
          </a:ln>
        </p:spPr>
        <p:txBody>
          <a:bodyPr spcFirstLastPara="1" wrap="square" lIns="0" tIns="0" rIns="0" bIns="0" anchor="t" anchorCtr="0">
            <a:noAutofit/>
          </a:bodyPr>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0" marR="0" lvl="1" indent="0" algn="l" rtl="0">
              <a:spcBef>
                <a:spcPts val="0"/>
              </a:spcBef>
              <a:buNone/>
              <a:defRPr sz="1200" b="0" i="0" u="none" strike="noStrike" cap="none">
                <a:solidFill>
                  <a:schemeClr val="dk1"/>
                </a:solidFill>
                <a:latin typeface="Calibri"/>
                <a:ea typeface="Calibri"/>
                <a:cs typeface="Calibri"/>
                <a:sym typeface="Calibri"/>
              </a:defRPr>
            </a:lvl2pPr>
            <a:lvl3pPr marL="0" marR="0" lvl="2" indent="0" algn="l" rtl="0">
              <a:spcBef>
                <a:spcPts val="0"/>
              </a:spcBef>
              <a:buNone/>
              <a:defRPr sz="1200" b="0" i="0" u="none" strike="noStrike" cap="none">
                <a:solidFill>
                  <a:schemeClr val="dk1"/>
                </a:solidFill>
                <a:latin typeface="Calibri"/>
                <a:ea typeface="Calibri"/>
                <a:cs typeface="Calibri"/>
                <a:sym typeface="Calibri"/>
              </a:defRPr>
            </a:lvl3pPr>
            <a:lvl4pPr marL="0" marR="0" lvl="3" indent="0" algn="l" rtl="0">
              <a:spcBef>
                <a:spcPts val="0"/>
              </a:spcBef>
              <a:buNone/>
              <a:defRPr sz="1200" b="0" i="0" u="none" strike="noStrike" cap="none">
                <a:solidFill>
                  <a:schemeClr val="dk1"/>
                </a:solidFill>
                <a:latin typeface="Calibri"/>
                <a:ea typeface="Calibri"/>
                <a:cs typeface="Calibri"/>
                <a:sym typeface="Calibri"/>
              </a:defRPr>
            </a:lvl4pPr>
            <a:lvl5pPr marL="0" marR="0" lvl="4" indent="0" algn="l" rtl="0">
              <a:spcBef>
                <a:spcPts val="0"/>
              </a:spcBef>
              <a:buNone/>
              <a:defRPr sz="1200" b="0" i="0" u="none" strike="noStrike" cap="none">
                <a:solidFill>
                  <a:schemeClr val="dk1"/>
                </a:solidFill>
                <a:latin typeface="Calibri"/>
                <a:ea typeface="Calibri"/>
                <a:cs typeface="Calibri"/>
                <a:sym typeface="Calibri"/>
              </a:defRPr>
            </a:lvl5pPr>
            <a:lvl6pPr marL="0" marR="0" lvl="5" indent="0" algn="l" rtl="0">
              <a:spcBef>
                <a:spcPts val="0"/>
              </a:spcBef>
              <a:buNone/>
              <a:defRPr sz="1200" b="0" i="0" u="none" strike="noStrike" cap="none">
                <a:solidFill>
                  <a:schemeClr val="dk1"/>
                </a:solidFill>
                <a:latin typeface="Calibri"/>
                <a:ea typeface="Calibri"/>
                <a:cs typeface="Calibri"/>
                <a:sym typeface="Calibri"/>
              </a:defRPr>
            </a:lvl6pPr>
            <a:lvl7pPr marL="0" marR="0" lvl="6" indent="0" algn="l" rtl="0">
              <a:spcBef>
                <a:spcPts val="0"/>
              </a:spcBef>
              <a:buNone/>
              <a:defRPr sz="1200" b="0" i="0" u="none" strike="noStrike" cap="none">
                <a:solidFill>
                  <a:schemeClr val="dk1"/>
                </a:solidFill>
                <a:latin typeface="Calibri"/>
                <a:ea typeface="Calibri"/>
                <a:cs typeface="Calibri"/>
                <a:sym typeface="Calibri"/>
              </a:defRPr>
            </a:lvl7pPr>
            <a:lvl8pPr marL="0" marR="0" lvl="7" indent="0" algn="l" rtl="0">
              <a:spcBef>
                <a:spcPts val="0"/>
              </a:spcBef>
              <a:buNone/>
              <a:defRPr sz="1200" b="0" i="0" u="none" strike="noStrike" cap="none">
                <a:solidFill>
                  <a:schemeClr val="dk1"/>
                </a:solidFill>
                <a:latin typeface="Calibri"/>
                <a:ea typeface="Calibri"/>
                <a:cs typeface="Calibri"/>
                <a:sym typeface="Calibri"/>
              </a:defRPr>
            </a:lvl8pPr>
            <a:lvl9pPr marL="0" marR="0" lvl="8" indent="0" algn="l" rtl="0">
              <a:spcBef>
                <a:spcPts val="0"/>
              </a:spcBef>
              <a:buNone/>
              <a:defRPr sz="12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nl-BE"/>
              <a:t>‹nr.›</a:t>
            </a:fld>
            <a:endParaRPr/>
          </a:p>
        </p:txBody>
      </p:sp>
      <p:pic>
        <p:nvPicPr>
          <p:cNvPr id="11" name="Google Shape;11;p13"/>
          <p:cNvPicPr preferRelativeResize="0"/>
          <p:nvPr/>
        </p:nvPicPr>
        <p:blipFill rotWithShape="1">
          <a:blip r:embed="rId16">
            <a:alphaModFix/>
          </a:blip>
          <a:srcRect/>
          <a:stretch/>
        </p:blipFill>
        <p:spPr>
          <a:xfrm>
            <a:off x="10625073" y="6073683"/>
            <a:ext cx="1153603" cy="370307"/>
          </a:xfrm>
          <a:prstGeom prst="rect">
            <a:avLst/>
          </a:prstGeom>
          <a:noFill/>
          <a:ln>
            <a:noFill/>
          </a:ln>
        </p:spPr>
      </p:pic>
      <p:sp>
        <p:nvSpPr>
          <p:cNvPr id="12" name="Google Shape;12;p13"/>
          <p:cNvSpPr/>
          <p:nvPr/>
        </p:nvSpPr>
        <p:spPr>
          <a:xfrm rot="5400000">
            <a:off x="388523" y="6324985"/>
            <a:ext cx="116206" cy="53534"/>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6.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6.png"/><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6.png"/><Relationship Id="rId5" Type="http://schemas.openxmlformats.org/officeDocument/2006/relationships/image" Target="../media/image14.png"/><Relationship Id="rId4"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6.png"/><Relationship Id="rId5" Type="http://schemas.openxmlformats.org/officeDocument/2006/relationships/image" Target="../media/image15.png"/><Relationship Id="rId4"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6.png"/><Relationship Id="rId4"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6.png"/><Relationship Id="rId4"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6.png"/><Relationship Id="rId4"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6.png"/><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6.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6.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6.png"/><Relationship Id="rId5" Type="http://schemas.openxmlformats.org/officeDocument/2006/relationships/image" Target="../media/image8.jp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1.xml"/><Relationship Id="rId7" Type="http://schemas.openxmlformats.org/officeDocument/2006/relationships/image" Target="../media/image11.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hyperlink" Target="https://teams.microsoft.com/l/team/19%3acd51fb65ed0144a9b497951968c0fa16%40thread.tacv2/conversations?groupId=d4908ef7-8406-45cb-abfd-063ebe4cff9a&amp;tenantId=5e74901d-334f-46e3-96d1-47d842585abd" TargetMode="External"/><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6.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
          <p:cNvSpPr txBox="1">
            <a:spLocks noGrp="1"/>
          </p:cNvSpPr>
          <p:nvPr>
            <p:ph type="ctrTitle"/>
          </p:nvPr>
        </p:nvSpPr>
        <p:spPr>
          <a:xfrm>
            <a:off x="861248" y="1424767"/>
            <a:ext cx="9806754" cy="1447247"/>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chemeClr val="lt1"/>
              </a:buClr>
              <a:buSzPts val="5600"/>
              <a:buFont typeface="Calibri"/>
              <a:buNone/>
            </a:pPr>
            <a:r>
              <a:rPr lang="nl-BE" dirty="0" smtClean="0"/>
              <a:t>Hackathon</a:t>
            </a:r>
            <a:endParaRPr dirty="0"/>
          </a:p>
        </p:txBody>
      </p:sp>
      <p:sp>
        <p:nvSpPr>
          <p:cNvPr id="139" name="Google Shape;139;p1"/>
          <p:cNvSpPr txBox="1">
            <a:spLocks noGrp="1"/>
          </p:cNvSpPr>
          <p:nvPr>
            <p:ph type="subTitle" idx="1"/>
          </p:nvPr>
        </p:nvSpPr>
        <p:spPr>
          <a:xfrm>
            <a:off x="861248" y="2793963"/>
            <a:ext cx="9144000" cy="54466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400"/>
              <a:buNone/>
            </a:pPr>
            <a:r>
              <a:rPr lang="nl-BE"/>
              <a:t>Startpresentatie</a:t>
            </a:r>
            <a:endParaRPr/>
          </a:p>
        </p:txBody>
      </p:sp>
      <p:sp>
        <p:nvSpPr>
          <p:cNvPr id="140" name="Google Shape;140;p1"/>
          <p:cNvSpPr txBox="1">
            <a:spLocks noGrp="1"/>
          </p:cNvSpPr>
          <p:nvPr>
            <p:ph type="body" idx="2"/>
          </p:nvPr>
        </p:nvSpPr>
        <p:spPr>
          <a:xfrm>
            <a:off x="1433051" y="3999147"/>
            <a:ext cx="6308725" cy="466613"/>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lt1"/>
              </a:buClr>
              <a:buSzPts val="2200"/>
              <a:buFont typeface="Calibri"/>
              <a:buNone/>
            </a:pPr>
            <a:r>
              <a:rPr lang="nl-BE"/>
              <a:t>21/4/2020</a:t>
            </a:r>
            <a:endParaRPr/>
          </a:p>
        </p:txBody>
      </p:sp>
      <p:sp>
        <p:nvSpPr>
          <p:cNvPr id="141" name="Google Shape;141;p1"/>
          <p:cNvSpPr txBox="1">
            <a:spLocks noGrp="1"/>
          </p:cNvSpPr>
          <p:nvPr>
            <p:ph type="body" idx="3"/>
          </p:nvPr>
        </p:nvSpPr>
        <p:spPr>
          <a:xfrm>
            <a:off x="1440603" y="4493298"/>
            <a:ext cx="5017347" cy="1617663"/>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200"/>
              <a:buNone/>
            </a:pPr>
            <a:r>
              <a:rPr lang="nl-BE" dirty="0"/>
              <a:t>Tim Vermeulen</a:t>
            </a:r>
            <a:endParaRPr dirty="0"/>
          </a:p>
          <a:p>
            <a:pPr marL="0" lvl="0" indent="0" algn="l" rtl="0">
              <a:lnSpc>
                <a:spcPct val="100000"/>
              </a:lnSpc>
              <a:spcBef>
                <a:spcPts val="1000"/>
              </a:spcBef>
              <a:spcAft>
                <a:spcPts val="0"/>
              </a:spcAft>
              <a:buClr>
                <a:schemeClr val="dk1"/>
              </a:buClr>
              <a:buSzPts val="2200"/>
              <a:buNone/>
            </a:pPr>
            <a:r>
              <a:rPr lang="nl-BE" dirty="0"/>
              <a:t>Dirk Claus, Piet </a:t>
            </a:r>
            <a:r>
              <a:rPr lang="nl-BE" dirty="0" err="1"/>
              <a:t>Coussens</a:t>
            </a:r>
            <a:r>
              <a:rPr lang="nl-BE" dirty="0"/>
              <a:t>, Bart </a:t>
            </a:r>
            <a:r>
              <a:rPr lang="nl-BE" dirty="0" err="1"/>
              <a:t>Derudder</a:t>
            </a:r>
            <a:r>
              <a:rPr lang="nl-BE" dirty="0"/>
              <a:t>, Evert-Jan Jacobs, Sven Sanders, Mario Wyns</a:t>
            </a:r>
            <a:endParaRPr dirty="0"/>
          </a:p>
        </p:txBody>
      </p:sp>
      <p:pic>
        <p:nvPicPr>
          <p:cNvPr id="3" name="Audiobesta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p:cNvPicPr>
            <a:picLocks noChangeAspect="1"/>
          </p:cNvPicPr>
          <p:nvPr/>
        </p:nvPicPr>
        <p:blipFill rotWithShape="1">
          <a:blip r:embed="rId4"/>
          <a:srcRect r="33618"/>
          <a:stretch/>
        </p:blipFill>
        <p:spPr>
          <a:xfrm>
            <a:off x="557214" y="1463274"/>
            <a:ext cx="3383190" cy="4382112"/>
          </a:xfrm>
          <a:prstGeom prst="rect">
            <a:avLst/>
          </a:prstGeom>
          <a:ln>
            <a:solidFill>
              <a:srgbClr val="002060"/>
            </a:solidFill>
          </a:ln>
        </p:spPr>
      </p:pic>
      <p:pic>
        <p:nvPicPr>
          <p:cNvPr id="16" name="Afbeelding 15"/>
          <p:cNvPicPr>
            <a:picLocks noChangeAspect="1"/>
          </p:cNvPicPr>
          <p:nvPr/>
        </p:nvPicPr>
        <p:blipFill rotWithShape="1">
          <a:blip r:embed="rId4"/>
          <a:srcRect l="56548" t="61871" r="1435"/>
          <a:stretch/>
        </p:blipFill>
        <p:spPr>
          <a:xfrm>
            <a:off x="3426890" y="4155649"/>
            <a:ext cx="2141456" cy="1670883"/>
          </a:xfrm>
          <a:prstGeom prst="rect">
            <a:avLst/>
          </a:prstGeom>
          <a:ln>
            <a:solidFill>
              <a:srgbClr val="002060"/>
            </a:solidFill>
          </a:ln>
        </p:spPr>
      </p:pic>
      <p:sp>
        <p:nvSpPr>
          <p:cNvPr id="5" name="Titel 4"/>
          <p:cNvSpPr>
            <a:spLocks noGrp="1"/>
          </p:cNvSpPr>
          <p:nvPr>
            <p:ph type="title"/>
          </p:nvPr>
        </p:nvSpPr>
        <p:spPr/>
        <p:txBody>
          <a:bodyPr/>
          <a:lstStyle/>
          <a:p>
            <a:r>
              <a:rPr lang="nl-BE" dirty="0" smtClean="0"/>
              <a:t>MS Teams</a:t>
            </a:r>
            <a:endParaRPr lang="nl-BE" dirty="0"/>
          </a:p>
        </p:txBody>
      </p:sp>
      <p:sp>
        <p:nvSpPr>
          <p:cNvPr id="7" name="Tijdelijke aanduiding voor tekst 6"/>
          <p:cNvSpPr>
            <a:spLocks noGrp="1"/>
          </p:cNvSpPr>
          <p:nvPr>
            <p:ph type="body" idx="2"/>
          </p:nvPr>
        </p:nvSpPr>
        <p:spPr/>
        <p:txBody>
          <a:bodyPr/>
          <a:lstStyle/>
          <a:p>
            <a:r>
              <a:rPr lang="nl-BE" dirty="0" smtClean="0"/>
              <a:t>Werkvorm</a:t>
            </a:r>
            <a:endParaRPr lang="nl-BE" dirty="0"/>
          </a:p>
        </p:txBody>
      </p:sp>
      <p:sp>
        <p:nvSpPr>
          <p:cNvPr id="12" name="Rechthoekig bijschrift 11"/>
          <p:cNvSpPr/>
          <p:nvPr/>
        </p:nvSpPr>
        <p:spPr>
          <a:xfrm>
            <a:off x="5844618" y="1638000"/>
            <a:ext cx="5805147" cy="3480755"/>
          </a:xfrm>
          <a:prstGeom prst="wedgeRectCallout">
            <a:avLst>
              <a:gd name="adj1" fmla="val -60866"/>
              <a:gd name="adj2" fmla="val 28034"/>
            </a:avLst>
          </a:prstGeom>
          <a:solidFill>
            <a:schemeClr val="bg1"/>
          </a:solidFill>
        </p:spPr>
        <p:style>
          <a:lnRef idx="1">
            <a:schemeClr val="dk1"/>
          </a:lnRef>
          <a:fillRef idx="2">
            <a:schemeClr val="dk1"/>
          </a:fillRef>
          <a:effectRef idx="1">
            <a:schemeClr val="dk1"/>
          </a:effectRef>
          <a:fontRef idx="minor">
            <a:schemeClr val="dk1"/>
          </a:fontRef>
        </p:style>
        <p:txBody>
          <a:bodyPr rtlCol="0" anchor="ctr"/>
          <a:lstStyle/>
          <a:p>
            <a:pPr algn="ctr"/>
            <a:endParaRPr lang="nl-BE"/>
          </a:p>
        </p:txBody>
      </p:sp>
      <p:pic>
        <p:nvPicPr>
          <p:cNvPr id="9" name="Afbeelding 8"/>
          <p:cNvPicPr>
            <a:picLocks noChangeAspect="1"/>
          </p:cNvPicPr>
          <p:nvPr/>
        </p:nvPicPr>
        <p:blipFill rotWithShape="1">
          <a:blip r:embed="rId5"/>
          <a:srcRect b="1945"/>
          <a:stretch/>
        </p:blipFill>
        <p:spPr>
          <a:xfrm>
            <a:off x="5915512" y="1690445"/>
            <a:ext cx="5677692" cy="3409456"/>
          </a:xfrm>
          <a:prstGeom prst="rect">
            <a:avLst/>
          </a:prstGeom>
          <a:effectLst/>
        </p:spPr>
      </p:pic>
      <p:sp>
        <p:nvSpPr>
          <p:cNvPr id="13" name="Afgeronde rechthoek 12"/>
          <p:cNvSpPr/>
          <p:nvPr/>
        </p:nvSpPr>
        <p:spPr>
          <a:xfrm>
            <a:off x="9370244" y="2538804"/>
            <a:ext cx="1951348" cy="609748"/>
          </a:xfrm>
          <a:prstGeom prst="round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nl-BE"/>
          </a:p>
        </p:txBody>
      </p:sp>
      <p:sp>
        <p:nvSpPr>
          <p:cNvPr id="14" name="Afgeronde rechthoek 13"/>
          <p:cNvSpPr/>
          <p:nvPr/>
        </p:nvSpPr>
        <p:spPr>
          <a:xfrm>
            <a:off x="6091287" y="3073136"/>
            <a:ext cx="1951348" cy="400818"/>
          </a:xfrm>
          <a:prstGeom prst="round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nl-BE"/>
          </a:p>
        </p:txBody>
      </p:sp>
      <p:sp>
        <p:nvSpPr>
          <p:cNvPr id="17" name="Pijl-omlaag 16"/>
          <p:cNvSpPr/>
          <p:nvPr/>
        </p:nvSpPr>
        <p:spPr>
          <a:xfrm rot="8830900">
            <a:off x="5124855" y="4420858"/>
            <a:ext cx="119172" cy="290449"/>
          </a:xfrm>
          <a:prstGeom prst="downArrow">
            <a:avLst>
              <a:gd name="adj1" fmla="val 50000"/>
              <a:gd name="adj2" fmla="val 1950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Pijl-omlaag 17"/>
          <p:cNvSpPr/>
          <p:nvPr/>
        </p:nvSpPr>
        <p:spPr>
          <a:xfrm rot="8830900">
            <a:off x="3676974" y="4010424"/>
            <a:ext cx="119172" cy="290449"/>
          </a:xfrm>
          <a:prstGeom prst="downArrow">
            <a:avLst>
              <a:gd name="adj1" fmla="val 50000"/>
              <a:gd name="adj2" fmla="val 1950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9" name="Audiobestand 1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58353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7"/>
          <p:cNvSpPr txBox="1">
            <a:spLocks noGrp="1"/>
          </p:cNvSpPr>
          <p:nvPr>
            <p:ph type="title"/>
          </p:nvPr>
        </p:nvSpPr>
        <p:spPr>
          <a:xfrm>
            <a:off x="2674829" y="2226013"/>
            <a:ext cx="7759257" cy="1429415"/>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chemeClr val="lt1"/>
              </a:buClr>
              <a:buSzPts val="4400"/>
              <a:buFont typeface="Calibri"/>
              <a:buNone/>
            </a:pPr>
            <a:r>
              <a:rPr lang="nl-BE"/>
              <a:t>Planning</a:t>
            </a:r>
            <a:endParaRPr/>
          </a:p>
        </p:txBody>
      </p:sp>
      <p:sp>
        <p:nvSpPr>
          <p:cNvPr id="194" name="Google Shape;194;p7"/>
          <p:cNvSpPr txBox="1">
            <a:spLocks noGrp="1"/>
          </p:cNvSpPr>
          <p:nvPr>
            <p:ph type="body" idx="1"/>
          </p:nvPr>
        </p:nvSpPr>
        <p:spPr>
          <a:xfrm>
            <a:off x="2674829" y="3619988"/>
            <a:ext cx="7759257" cy="1500187"/>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400"/>
              <a:buNone/>
            </a:pPr>
            <a:r>
              <a:rPr lang="nl-BE"/>
              <a:t>Weekplanning en planning van de lesperiode (LP)</a:t>
            </a:r>
            <a:endParaRPr/>
          </a:p>
        </p:txBody>
      </p:sp>
      <p:sp>
        <p:nvSpPr>
          <p:cNvPr id="195" name="Google Shape;195;p7"/>
          <p:cNvSpPr txBox="1">
            <a:spLocks noGrp="1"/>
          </p:cNvSpPr>
          <p:nvPr>
            <p:ph type="body" idx="2"/>
          </p:nvPr>
        </p:nvSpPr>
        <p:spPr>
          <a:xfrm>
            <a:off x="534293" y="1353110"/>
            <a:ext cx="1660525" cy="2808287"/>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chemeClr val="accent2"/>
              </a:buClr>
              <a:buSzPts val="9000"/>
              <a:buNone/>
            </a:pPr>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8"/>
          <p:cNvSpPr txBox="1">
            <a:spLocks noGrp="1"/>
          </p:cNvSpPr>
          <p:nvPr>
            <p:ph type="title"/>
          </p:nvPr>
        </p:nvSpPr>
        <p:spPr>
          <a:xfrm>
            <a:off x="396000" y="612000"/>
            <a:ext cx="10515600" cy="6840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accent2"/>
              </a:buClr>
              <a:buSzPts val="2600"/>
              <a:buFont typeface="Calibri"/>
              <a:buNone/>
            </a:pPr>
            <a:r>
              <a:rPr lang="nl-BE"/>
              <a:t>Planning LP2</a:t>
            </a:r>
            <a:endParaRPr/>
          </a:p>
        </p:txBody>
      </p:sp>
      <p:graphicFrame>
        <p:nvGraphicFramePr>
          <p:cNvPr id="201" name="Google Shape;201;p8"/>
          <p:cNvGraphicFramePr/>
          <p:nvPr>
            <p:extLst>
              <p:ext uri="{D42A27DB-BD31-4B8C-83A1-F6EECF244321}">
                <p14:modId xmlns:p14="http://schemas.microsoft.com/office/powerpoint/2010/main" val="3871444079"/>
              </p:ext>
            </p:extLst>
          </p:nvPr>
        </p:nvGraphicFramePr>
        <p:xfrm>
          <a:off x="1619250" y="1908175"/>
          <a:ext cx="9291650" cy="3337650"/>
        </p:xfrm>
        <a:graphic>
          <a:graphicData uri="http://schemas.openxmlformats.org/drawingml/2006/table">
            <a:tbl>
              <a:tblPr firstRow="1" bandRow="1">
                <a:noFill/>
                <a:tableStyleId>{BEAA4C54-B6E8-4ACA-B65E-6867F52A99CA}</a:tableStyleId>
              </a:tblPr>
              <a:tblGrid>
                <a:gridCol w="948100">
                  <a:extLst>
                    <a:ext uri="{9D8B030D-6E8A-4147-A177-3AD203B41FA5}">
                      <a16:colId xmlns:a16="http://schemas.microsoft.com/office/drawing/2014/main" val="20000"/>
                    </a:ext>
                  </a:extLst>
                </a:gridCol>
                <a:gridCol w="1363825">
                  <a:extLst>
                    <a:ext uri="{9D8B030D-6E8A-4147-A177-3AD203B41FA5}">
                      <a16:colId xmlns:a16="http://schemas.microsoft.com/office/drawing/2014/main" val="20001"/>
                    </a:ext>
                  </a:extLst>
                </a:gridCol>
                <a:gridCol w="6979725">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nl-BE" sz="1800"/>
                        <a:t>Data</a:t>
                      </a: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nl-BE" sz="1800"/>
                        <a:t>Libero</a:t>
                      </a:r>
                      <a:endParaRPr sz="1800"/>
                    </a:p>
                  </a:txBody>
                  <a:tcPr marL="91450" marR="91450" marT="45725" marB="45725"/>
                </a:tc>
                <a:tc>
                  <a:txBody>
                    <a:bodyPr/>
                    <a:lstStyle/>
                    <a:p>
                      <a:pPr marL="0" marR="0" lvl="0" indent="0" algn="l" rtl="0">
                        <a:spcBef>
                          <a:spcPts val="0"/>
                        </a:spcBef>
                        <a:spcAft>
                          <a:spcPts val="0"/>
                        </a:spcAft>
                        <a:buNone/>
                      </a:pPr>
                      <a:r>
                        <a:rPr lang="nl-BE" sz="1800"/>
                        <a:t>20/4 - 24/4</a:t>
                      </a:r>
                      <a:endParaRPr sz="1800"/>
                    </a:p>
                  </a:txBody>
                  <a:tcPr marL="91450" marR="91450" marT="45725" marB="45725"/>
                </a:tc>
                <a:tc>
                  <a:txBody>
                    <a:bodyPr/>
                    <a:lstStyle/>
                    <a:p>
                      <a:pPr marL="0" marR="0" lvl="0" indent="0" algn="l" rtl="0">
                        <a:spcBef>
                          <a:spcPts val="0"/>
                        </a:spcBef>
                        <a:spcAft>
                          <a:spcPts val="0"/>
                        </a:spcAft>
                        <a:buNone/>
                      </a:pPr>
                      <a:r>
                        <a:rPr lang="nl-BE" sz="1800" dirty="0" smtClean="0"/>
                        <a:t>Start,</a:t>
                      </a:r>
                      <a:r>
                        <a:rPr lang="nl-BE" sz="1800" baseline="0" dirty="0" smtClean="0"/>
                        <a:t> bekendmaking opgave</a:t>
                      </a:r>
                      <a:endParaRPr sz="1800" dirty="0"/>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nl-BE" sz="1800"/>
                        <a:t>1</a:t>
                      </a:r>
                      <a:endParaRPr sz="1800"/>
                    </a:p>
                  </a:txBody>
                  <a:tcPr marL="91450" marR="91450" marT="45725" marB="45725"/>
                </a:tc>
                <a:tc>
                  <a:txBody>
                    <a:bodyPr/>
                    <a:lstStyle/>
                    <a:p>
                      <a:pPr marL="0" marR="0" lvl="0" indent="0" algn="l" rtl="0">
                        <a:spcBef>
                          <a:spcPts val="0"/>
                        </a:spcBef>
                        <a:spcAft>
                          <a:spcPts val="0"/>
                        </a:spcAft>
                        <a:buNone/>
                      </a:pPr>
                      <a:r>
                        <a:rPr lang="nl-BE" sz="1800"/>
                        <a:t>27/4 - 30/4</a:t>
                      </a:r>
                      <a:endParaRPr sz="1800"/>
                    </a:p>
                  </a:txBody>
                  <a:tcPr marL="91450" marR="91450" marT="45725" marB="45725"/>
                </a:tc>
                <a:tc>
                  <a:txBody>
                    <a:bodyPr/>
                    <a:lstStyle/>
                    <a:p>
                      <a:pPr marL="0" marR="0" lvl="0" indent="0" algn="l" rtl="0">
                        <a:spcBef>
                          <a:spcPts val="0"/>
                        </a:spcBef>
                        <a:spcAft>
                          <a:spcPts val="0"/>
                        </a:spcAft>
                        <a:buNone/>
                      </a:pPr>
                      <a:r>
                        <a:rPr lang="nl-BE" sz="1800" dirty="0" smtClean="0"/>
                        <a:t>Uitwerken</a:t>
                      </a:r>
                      <a:r>
                        <a:rPr lang="nl-BE" sz="1800" baseline="0" dirty="0" smtClean="0"/>
                        <a:t> idee, in overleg met docent</a:t>
                      </a:r>
                      <a:endParaRPr sz="1800" dirty="0"/>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nl-BE" sz="1800"/>
                        <a:t>2</a:t>
                      </a:r>
                      <a:endParaRPr sz="1800"/>
                    </a:p>
                  </a:txBody>
                  <a:tcPr marL="91450" marR="91450" marT="45725" marB="45725"/>
                </a:tc>
                <a:tc>
                  <a:txBody>
                    <a:bodyPr/>
                    <a:lstStyle/>
                    <a:p>
                      <a:pPr marL="0" marR="0" lvl="0" indent="0" algn="l" rtl="0">
                        <a:spcBef>
                          <a:spcPts val="0"/>
                        </a:spcBef>
                        <a:spcAft>
                          <a:spcPts val="0"/>
                        </a:spcAft>
                        <a:buNone/>
                      </a:pPr>
                      <a:r>
                        <a:rPr lang="nl-BE" sz="1800"/>
                        <a:t>4/5 - 8/5</a:t>
                      </a:r>
                      <a:endParaRPr sz="180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nl-BE" sz="1800" dirty="0" smtClean="0"/>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nl-BE" sz="1800"/>
                        <a:t>3</a:t>
                      </a:r>
                      <a:endParaRPr sz="1800"/>
                    </a:p>
                  </a:txBody>
                  <a:tcPr marL="91450" marR="91450" marT="45725" marB="45725"/>
                </a:tc>
                <a:tc>
                  <a:txBody>
                    <a:bodyPr/>
                    <a:lstStyle/>
                    <a:p>
                      <a:pPr marL="0" marR="0" lvl="0" indent="0" algn="l" rtl="0">
                        <a:spcBef>
                          <a:spcPts val="0"/>
                        </a:spcBef>
                        <a:spcAft>
                          <a:spcPts val="0"/>
                        </a:spcAft>
                        <a:buNone/>
                      </a:pPr>
                      <a:r>
                        <a:rPr lang="nl-BE" sz="1800"/>
                        <a:t>11/5 - 15/5</a:t>
                      </a:r>
                      <a:endParaRPr sz="180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nl-BE" sz="1800" dirty="0" smtClean="0"/>
                        <a:t>Deadline zelfstudie </a:t>
                      </a:r>
                      <a:r>
                        <a:rPr lang="nl-BE" sz="1800" dirty="0" err="1" smtClean="0"/>
                        <a:t>Arduino</a:t>
                      </a:r>
                      <a:endParaRPr lang="nl-BE" sz="1800" dirty="0" smtClean="0"/>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nl-BE" sz="1800"/>
                        <a:t>4</a:t>
                      </a:r>
                      <a:endParaRPr sz="1800"/>
                    </a:p>
                  </a:txBody>
                  <a:tcPr marL="91450" marR="91450" marT="45725" marB="45725"/>
                </a:tc>
                <a:tc>
                  <a:txBody>
                    <a:bodyPr/>
                    <a:lstStyle/>
                    <a:p>
                      <a:pPr marL="0" marR="0" lvl="0" indent="0" algn="l" rtl="0">
                        <a:spcBef>
                          <a:spcPts val="0"/>
                        </a:spcBef>
                        <a:spcAft>
                          <a:spcPts val="0"/>
                        </a:spcAft>
                        <a:buNone/>
                      </a:pPr>
                      <a:r>
                        <a:rPr lang="nl-BE" sz="1800"/>
                        <a:t>18/5 - 22/5</a:t>
                      </a:r>
                      <a:endParaRPr sz="180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nl-BE" sz="1800" dirty="0" smtClean="0"/>
                        <a:t>Tussentijdse </a:t>
                      </a:r>
                      <a:r>
                        <a:rPr lang="nl-BE" sz="1800" dirty="0" smtClean="0"/>
                        <a:t>peer-evaluatie</a:t>
                      </a:r>
                      <a:endParaRPr lang="nl-BE" sz="1800" dirty="0" smtClean="0"/>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spcBef>
                          <a:spcPts val="0"/>
                        </a:spcBef>
                        <a:spcAft>
                          <a:spcPts val="0"/>
                        </a:spcAft>
                        <a:buNone/>
                      </a:pPr>
                      <a:r>
                        <a:rPr lang="nl-BE" sz="1800"/>
                        <a:t>5</a:t>
                      </a:r>
                      <a:endParaRPr sz="1800"/>
                    </a:p>
                  </a:txBody>
                  <a:tcPr marL="91450" marR="91450" marT="45725" marB="45725"/>
                </a:tc>
                <a:tc>
                  <a:txBody>
                    <a:bodyPr/>
                    <a:lstStyle/>
                    <a:p>
                      <a:pPr marL="0" marR="0" lvl="0" indent="0" algn="l" rtl="0">
                        <a:spcBef>
                          <a:spcPts val="0"/>
                        </a:spcBef>
                        <a:spcAft>
                          <a:spcPts val="0"/>
                        </a:spcAft>
                        <a:buNone/>
                      </a:pPr>
                      <a:r>
                        <a:rPr lang="nl-BE" sz="1800"/>
                        <a:t>25/5 - 29/5</a:t>
                      </a:r>
                      <a:endParaRPr sz="1800"/>
                    </a:p>
                  </a:txBody>
                  <a:tcPr marL="91450" marR="91450" marT="45725" marB="45725"/>
                </a:tc>
                <a:tc>
                  <a:txBody>
                    <a:bodyPr/>
                    <a:lstStyle/>
                    <a:p>
                      <a:pPr marL="0" marR="0" lvl="0" indent="0" algn="l" rtl="0">
                        <a:spcBef>
                          <a:spcPts val="0"/>
                        </a:spcBef>
                        <a:spcAft>
                          <a:spcPts val="0"/>
                        </a:spcAft>
                        <a:buNone/>
                      </a:pPr>
                      <a:endParaRPr sz="1800" dirty="0"/>
                    </a:p>
                  </a:txBody>
                  <a:tcPr marL="91450" marR="91450" marT="45725" marB="45725"/>
                </a:tc>
                <a:extLst>
                  <a:ext uri="{0D108BD9-81ED-4DB2-BD59-A6C34878D82A}">
                    <a16:rowId xmlns:a16="http://schemas.microsoft.com/office/drawing/2014/main" val="10006"/>
                  </a:ext>
                </a:extLst>
              </a:tr>
              <a:tr h="370850">
                <a:tc>
                  <a:txBody>
                    <a:bodyPr/>
                    <a:lstStyle/>
                    <a:p>
                      <a:pPr marL="0" marR="0" lvl="0" indent="0" algn="l" rtl="0">
                        <a:spcBef>
                          <a:spcPts val="0"/>
                        </a:spcBef>
                        <a:spcAft>
                          <a:spcPts val="0"/>
                        </a:spcAft>
                        <a:buNone/>
                      </a:pPr>
                      <a:r>
                        <a:rPr lang="nl-BE" sz="1800"/>
                        <a:t>6</a:t>
                      </a:r>
                      <a:endParaRPr sz="1800"/>
                    </a:p>
                  </a:txBody>
                  <a:tcPr marL="91450" marR="91450" marT="45725" marB="45725"/>
                </a:tc>
                <a:tc>
                  <a:txBody>
                    <a:bodyPr/>
                    <a:lstStyle/>
                    <a:p>
                      <a:pPr marL="0" marR="0" lvl="0" indent="0" algn="l" rtl="0">
                        <a:spcBef>
                          <a:spcPts val="0"/>
                        </a:spcBef>
                        <a:spcAft>
                          <a:spcPts val="0"/>
                        </a:spcAft>
                        <a:buNone/>
                      </a:pPr>
                      <a:r>
                        <a:rPr lang="nl-BE" sz="1800"/>
                        <a:t>2/6 - 6/6</a:t>
                      </a:r>
                      <a:endParaRPr sz="1800"/>
                    </a:p>
                  </a:txBody>
                  <a:tcPr marL="91450" marR="91450" marT="45725" marB="45725"/>
                </a:tc>
                <a:tc>
                  <a:txBody>
                    <a:bodyPr/>
                    <a:lstStyle/>
                    <a:p>
                      <a:pPr marL="0" lvl="0" indent="0" algn="l" rtl="0">
                        <a:spcBef>
                          <a:spcPts val="0"/>
                        </a:spcBef>
                        <a:spcAft>
                          <a:spcPts val="0"/>
                        </a:spcAft>
                        <a:buNone/>
                      </a:pPr>
                      <a:endParaRPr sz="1800" dirty="0"/>
                    </a:p>
                  </a:txBody>
                  <a:tcPr marL="91450" marR="91450" marT="45725" marB="45725"/>
                </a:tc>
                <a:extLst>
                  <a:ext uri="{0D108BD9-81ED-4DB2-BD59-A6C34878D82A}">
                    <a16:rowId xmlns:a16="http://schemas.microsoft.com/office/drawing/2014/main" val="10007"/>
                  </a:ext>
                </a:extLst>
              </a:tr>
              <a:tr h="370850">
                <a:tc>
                  <a:txBody>
                    <a:bodyPr/>
                    <a:lstStyle/>
                    <a:p>
                      <a:pPr marL="0" marR="0" lvl="0" indent="0" algn="l" rtl="0">
                        <a:spcBef>
                          <a:spcPts val="0"/>
                        </a:spcBef>
                        <a:spcAft>
                          <a:spcPts val="0"/>
                        </a:spcAft>
                        <a:buNone/>
                      </a:pPr>
                      <a:r>
                        <a:rPr lang="nl-BE" sz="1800"/>
                        <a:t>7</a:t>
                      </a:r>
                      <a:endParaRPr sz="1800"/>
                    </a:p>
                  </a:txBody>
                  <a:tcPr marL="91450" marR="91450" marT="45725" marB="45725"/>
                </a:tc>
                <a:tc>
                  <a:txBody>
                    <a:bodyPr/>
                    <a:lstStyle/>
                    <a:p>
                      <a:pPr marL="0" marR="0" lvl="0" indent="0" algn="l" rtl="0">
                        <a:spcBef>
                          <a:spcPts val="0"/>
                        </a:spcBef>
                        <a:spcAft>
                          <a:spcPts val="0"/>
                        </a:spcAft>
                        <a:buNone/>
                      </a:pPr>
                      <a:r>
                        <a:rPr lang="nl-BE" sz="1800" dirty="0"/>
                        <a:t>9/6 - 12/6</a:t>
                      </a:r>
                      <a:endParaRPr sz="1800" dirty="0"/>
                    </a:p>
                  </a:txBody>
                  <a:tcPr marL="91450" marR="91450" marT="45725" marB="45725"/>
                </a:tc>
                <a:tc>
                  <a:txBody>
                    <a:bodyPr/>
                    <a:lstStyle/>
                    <a:p>
                      <a:pPr marL="0" marR="0" lvl="0" indent="0" algn="l" rtl="0">
                        <a:spcBef>
                          <a:spcPts val="0"/>
                        </a:spcBef>
                        <a:spcAft>
                          <a:spcPts val="0"/>
                        </a:spcAft>
                        <a:buNone/>
                      </a:pPr>
                      <a:r>
                        <a:rPr lang="nl-BE" sz="1800" dirty="0"/>
                        <a:t>Eindevaluatie (demo’s met jury en peer-evaluatie) (12/6)</a:t>
                      </a:r>
                      <a:endParaRPr sz="1800" dirty="0"/>
                    </a:p>
                  </a:txBody>
                  <a:tcPr marL="91450" marR="91450" marT="45725" marB="45725"/>
                </a:tc>
                <a:extLst>
                  <a:ext uri="{0D108BD9-81ED-4DB2-BD59-A6C34878D82A}">
                    <a16:rowId xmlns:a16="http://schemas.microsoft.com/office/drawing/2014/main" val="10008"/>
                  </a:ext>
                </a:extLst>
              </a:tr>
            </a:tbl>
          </a:graphicData>
        </a:graphic>
      </p:graphicFrame>
      <p:sp>
        <p:nvSpPr>
          <p:cNvPr id="202" name="Google Shape;202;p8"/>
          <p:cNvSpPr txBox="1">
            <a:spLocks noGrp="1"/>
          </p:cNvSpPr>
          <p:nvPr>
            <p:ph type="body" idx="2"/>
          </p:nvPr>
        </p:nvSpPr>
        <p:spPr>
          <a:xfrm>
            <a:off x="410178" y="228154"/>
            <a:ext cx="3714750" cy="365125"/>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dk1"/>
              </a:buClr>
              <a:buSzPts val="1400"/>
              <a:buNone/>
            </a:pPr>
            <a:r>
              <a:rPr lang="nl-BE"/>
              <a:t>Planning</a:t>
            </a:r>
            <a:endParaRPr/>
          </a:p>
        </p:txBody>
      </p:sp>
      <p:pic>
        <p:nvPicPr>
          <p:cNvPr id="3" name="Audiobesta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9"/>
          <p:cNvSpPr txBox="1">
            <a:spLocks noGrp="1"/>
          </p:cNvSpPr>
          <p:nvPr>
            <p:ph type="title"/>
          </p:nvPr>
        </p:nvSpPr>
        <p:spPr>
          <a:xfrm>
            <a:off x="396000" y="612000"/>
            <a:ext cx="10515600" cy="6840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accent2"/>
              </a:buClr>
              <a:buSzPts val="2600"/>
              <a:buFont typeface="Calibri"/>
              <a:buNone/>
            </a:pPr>
            <a:r>
              <a:rPr lang="nl-BE" dirty="0" smtClean="0"/>
              <a:t>Virtuele c</a:t>
            </a:r>
            <a:r>
              <a:rPr lang="nl-BE" dirty="0" smtClean="0"/>
              <a:t>ontactmomenten</a:t>
            </a:r>
            <a:endParaRPr dirty="0"/>
          </a:p>
        </p:txBody>
      </p:sp>
      <p:sp>
        <p:nvSpPr>
          <p:cNvPr id="208" name="Google Shape;208;p9"/>
          <p:cNvSpPr txBox="1">
            <a:spLocks noGrp="1"/>
          </p:cNvSpPr>
          <p:nvPr>
            <p:ph type="body" idx="1"/>
          </p:nvPr>
        </p:nvSpPr>
        <p:spPr>
          <a:xfrm>
            <a:off x="1620000" y="1908000"/>
            <a:ext cx="4956637" cy="3132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800"/>
              <a:buFont typeface="Arial"/>
              <a:buNone/>
            </a:pPr>
            <a:r>
              <a:rPr lang="nl-BE" dirty="0"/>
              <a:t>Vragen, </a:t>
            </a:r>
            <a:r>
              <a:rPr lang="nl-BE" dirty="0" smtClean="0"/>
              <a:t>problemen?</a:t>
            </a:r>
            <a:endParaRPr dirty="0"/>
          </a:p>
          <a:p>
            <a:pPr marL="0" lvl="0" indent="0" algn="l" rtl="0">
              <a:lnSpc>
                <a:spcPct val="100000"/>
              </a:lnSpc>
              <a:spcBef>
                <a:spcPts val="1000"/>
              </a:spcBef>
              <a:spcAft>
                <a:spcPts val="0"/>
              </a:spcAft>
              <a:buClr>
                <a:schemeClr val="dk1"/>
              </a:buClr>
              <a:buSzPts val="2800"/>
              <a:buFont typeface="Arial"/>
              <a:buNone/>
            </a:pPr>
            <a:r>
              <a:rPr lang="nl-BE" dirty="0" smtClean="0"/>
              <a:t>Contacteer je toegewezen docent</a:t>
            </a:r>
            <a:endParaRPr dirty="0"/>
          </a:p>
          <a:p>
            <a:pPr marL="457200" lvl="0" indent="-457200" algn="l" rtl="0">
              <a:lnSpc>
                <a:spcPct val="100000"/>
              </a:lnSpc>
              <a:spcBef>
                <a:spcPts val="1000"/>
              </a:spcBef>
              <a:spcAft>
                <a:spcPts val="0"/>
              </a:spcAft>
              <a:buClr>
                <a:schemeClr val="dk1"/>
              </a:buClr>
              <a:buSzPts val="2800"/>
              <a:buFont typeface="Arial"/>
              <a:buChar char="•"/>
            </a:pPr>
            <a:r>
              <a:rPr lang="nl-BE" dirty="0" smtClean="0"/>
              <a:t>Enkel via MS Teams, via het kanaal</a:t>
            </a:r>
            <a:endParaRPr dirty="0"/>
          </a:p>
          <a:p>
            <a:pPr marL="457200" lvl="0" indent="-457200" algn="l" rtl="0">
              <a:lnSpc>
                <a:spcPct val="100000"/>
              </a:lnSpc>
              <a:spcBef>
                <a:spcPts val="1000"/>
              </a:spcBef>
              <a:spcAft>
                <a:spcPts val="0"/>
              </a:spcAft>
              <a:buClr>
                <a:schemeClr val="dk1"/>
              </a:buClr>
              <a:buSzPts val="2800"/>
              <a:buFont typeface="Arial"/>
              <a:buChar char="•"/>
            </a:pPr>
            <a:r>
              <a:rPr lang="nl-BE" dirty="0" smtClean="0"/>
              <a:t>Specifieke </a:t>
            </a:r>
            <a:r>
              <a:rPr lang="nl-BE" dirty="0"/>
              <a:t>vragen stellen</a:t>
            </a:r>
            <a:endParaRPr dirty="0"/>
          </a:p>
        </p:txBody>
      </p:sp>
      <p:sp>
        <p:nvSpPr>
          <p:cNvPr id="209" name="Google Shape;209;p9"/>
          <p:cNvSpPr txBox="1">
            <a:spLocks noGrp="1"/>
          </p:cNvSpPr>
          <p:nvPr>
            <p:ph type="body" idx="2"/>
          </p:nvPr>
        </p:nvSpPr>
        <p:spPr>
          <a:xfrm>
            <a:off x="410178" y="228154"/>
            <a:ext cx="3714750" cy="365125"/>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dk1"/>
              </a:buClr>
              <a:buSzPts val="1400"/>
              <a:buNone/>
            </a:pPr>
            <a:r>
              <a:rPr lang="nl-BE"/>
              <a:t>Planning</a:t>
            </a:r>
            <a:endParaRPr/>
          </a:p>
        </p:txBody>
      </p:sp>
      <p:pic>
        <p:nvPicPr>
          <p:cNvPr id="1026" name="Picture 2" descr="https://mvomieke3.files.wordpress.com/2019/11/trek-je-pla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6637" y="1908000"/>
            <a:ext cx="5320336" cy="3655384"/>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besta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1"/>
          <p:cNvSpPr txBox="1">
            <a:spLocks noGrp="1"/>
          </p:cNvSpPr>
          <p:nvPr>
            <p:ph type="title"/>
          </p:nvPr>
        </p:nvSpPr>
        <p:spPr>
          <a:xfrm>
            <a:off x="2674829" y="2226013"/>
            <a:ext cx="7759257" cy="1429415"/>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chemeClr val="lt1"/>
              </a:buClr>
              <a:buSzPts val="4400"/>
              <a:buFont typeface="Calibri"/>
              <a:buNone/>
            </a:pPr>
            <a:r>
              <a:rPr lang="nl-BE"/>
              <a:t>Onderwerp</a:t>
            </a:r>
            <a:endParaRPr/>
          </a:p>
        </p:txBody>
      </p:sp>
      <p:sp>
        <p:nvSpPr>
          <p:cNvPr id="223" name="Google Shape;223;p11"/>
          <p:cNvSpPr txBox="1">
            <a:spLocks noGrp="1"/>
          </p:cNvSpPr>
          <p:nvPr>
            <p:ph type="body" idx="1"/>
          </p:nvPr>
        </p:nvSpPr>
        <p:spPr>
          <a:xfrm>
            <a:off x="2674829" y="3619988"/>
            <a:ext cx="7759257" cy="1500187"/>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400"/>
              <a:buNone/>
            </a:pPr>
            <a:endParaRPr/>
          </a:p>
        </p:txBody>
      </p:sp>
      <p:sp>
        <p:nvSpPr>
          <p:cNvPr id="224" name="Google Shape;224;p11"/>
          <p:cNvSpPr txBox="1">
            <a:spLocks noGrp="1"/>
          </p:cNvSpPr>
          <p:nvPr>
            <p:ph type="body" idx="2"/>
          </p:nvPr>
        </p:nvSpPr>
        <p:spPr>
          <a:xfrm>
            <a:off x="534293" y="1353110"/>
            <a:ext cx="1660525" cy="2808287"/>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chemeClr val="accent2"/>
              </a:buClr>
              <a:buSzPts val="9000"/>
              <a:buNone/>
            </a:pPr>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g7edea16980_0_57"/>
          <p:cNvSpPr txBox="1">
            <a:spLocks noGrp="1"/>
          </p:cNvSpPr>
          <p:nvPr>
            <p:ph type="title"/>
          </p:nvPr>
        </p:nvSpPr>
        <p:spPr>
          <a:xfrm>
            <a:off x="396000" y="612000"/>
            <a:ext cx="10515600" cy="68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nl-BE"/>
              <a:t>Onderwerp</a:t>
            </a:r>
            <a:endParaRPr/>
          </a:p>
        </p:txBody>
      </p:sp>
      <p:sp>
        <p:nvSpPr>
          <p:cNvPr id="230" name="Google Shape;230;g7edea16980_0_57"/>
          <p:cNvSpPr txBox="1">
            <a:spLocks noGrp="1"/>
          </p:cNvSpPr>
          <p:nvPr>
            <p:ph type="body" idx="1"/>
          </p:nvPr>
        </p:nvSpPr>
        <p:spPr>
          <a:xfrm>
            <a:off x="1620000" y="1908000"/>
            <a:ext cx="9291600" cy="3132000"/>
          </a:xfrm>
          <a:prstGeom prst="rect">
            <a:avLst/>
          </a:prstGeom>
        </p:spPr>
        <p:txBody>
          <a:bodyPr spcFirstLastPara="1" wrap="square" lIns="0" tIns="0" rIns="0" bIns="0" anchor="t" anchorCtr="0">
            <a:noAutofit/>
          </a:bodyPr>
          <a:lstStyle/>
          <a:p>
            <a:pPr marL="457200" lvl="0" indent="-406400" algn="l" rtl="0">
              <a:spcBef>
                <a:spcPts val="1000"/>
              </a:spcBef>
              <a:spcAft>
                <a:spcPts val="0"/>
              </a:spcAft>
              <a:buSzPts val="2800"/>
              <a:buChar char="●"/>
            </a:pPr>
            <a:r>
              <a:rPr lang="nl-BE"/>
              <a:t>Escape room challenge gebouwd met Arduino</a:t>
            </a:r>
            <a:endParaRPr/>
          </a:p>
        </p:txBody>
      </p:sp>
      <p:sp>
        <p:nvSpPr>
          <p:cNvPr id="231" name="Google Shape;231;g7edea16980_0_57"/>
          <p:cNvSpPr>
            <a:spLocks noGrp="1"/>
          </p:cNvSpPr>
          <p:nvPr>
            <p:ph type="dt" idx="10"/>
          </p:nvPr>
        </p:nvSpPr>
        <p:spPr>
          <a:xfrm>
            <a:off x="4998576" y="6264004"/>
            <a:ext cx="2743200" cy="365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32" name="Google Shape;232;g7edea16980_0_57"/>
          <p:cNvSpPr txBox="1">
            <a:spLocks noGrp="1"/>
          </p:cNvSpPr>
          <p:nvPr>
            <p:ph type="body" idx="2"/>
          </p:nvPr>
        </p:nvSpPr>
        <p:spPr>
          <a:xfrm>
            <a:off x="410178" y="228154"/>
            <a:ext cx="3714900" cy="365100"/>
          </a:xfrm>
          <a:prstGeom prst="rect">
            <a:avLst/>
          </a:prstGeom>
        </p:spPr>
        <p:txBody>
          <a:bodyPr spcFirstLastPara="1" wrap="square" lIns="0" tIns="0" rIns="0" bIns="0" anchor="b" anchorCtr="0">
            <a:noAutofit/>
          </a:bodyPr>
          <a:lstStyle/>
          <a:p>
            <a:pPr marL="0" lvl="0" indent="0" algn="l" rtl="0">
              <a:spcBef>
                <a:spcPts val="1000"/>
              </a:spcBef>
              <a:spcAft>
                <a:spcPts val="0"/>
              </a:spcAft>
              <a:buNone/>
            </a:pPr>
            <a:r>
              <a:rPr lang="nl-BE"/>
              <a:t>Onderwerp</a:t>
            </a:r>
            <a:endParaRPr/>
          </a:p>
        </p:txBody>
      </p:sp>
      <p:pic>
        <p:nvPicPr>
          <p:cNvPr id="233" name="Google Shape;233;g7edea16980_0_57"/>
          <p:cNvPicPr preferRelativeResize="0"/>
          <p:nvPr/>
        </p:nvPicPr>
        <p:blipFill>
          <a:blip r:embed="rId5">
            <a:alphaModFix/>
          </a:blip>
          <a:stretch>
            <a:fillRect/>
          </a:stretch>
        </p:blipFill>
        <p:spPr>
          <a:xfrm>
            <a:off x="3173550" y="3255875"/>
            <a:ext cx="5844901" cy="2253100"/>
          </a:xfrm>
          <a:prstGeom prst="rect">
            <a:avLst/>
          </a:prstGeom>
          <a:noFill/>
          <a:ln>
            <a:noFill/>
          </a:ln>
        </p:spPr>
      </p:pic>
      <p:pic>
        <p:nvPicPr>
          <p:cNvPr id="2" name="Audiobesta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g7edea16980_0_45"/>
          <p:cNvSpPr txBox="1">
            <a:spLocks noGrp="1"/>
          </p:cNvSpPr>
          <p:nvPr>
            <p:ph type="title"/>
          </p:nvPr>
        </p:nvSpPr>
        <p:spPr>
          <a:xfrm>
            <a:off x="2674829" y="2226013"/>
            <a:ext cx="7759200" cy="14295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chemeClr val="lt1"/>
              </a:buClr>
              <a:buSzPts val="4400"/>
              <a:buFont typeface="Calibri"/>
              <a:buNone/>
            </a:pPr>
            <a:r>
              <a:rPr lang="nl-BE"/>
              <a:t>Vereisten</a:t>
            </a:r>
            <a:endParaRPr/>
          </a:p>
        </p:txBody>
      </p:sp>
      <p:sp>
        <p:nvSpPr>
          <p:cNvPr id="239" name="Google Shape;239;g7edea16980_0_45"/>
          <p:cNvSpPr txBox="1">
            <a:spLocks noGrp="1"/>
          </p:cNvSpPr>
          <p:nvPr>
            <p:ph type="body" idx="1"/>
          </p:nvPr>
        </p:nvSpPr>
        <p:spPr>
          <a:xfrm>
            <a:off x="2674829" y="3619988"/>
            <a:ext cx="7759200" cy="15003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400"/>
              <a:buNone/>
            </a:pPr>
            <a:endParaRPr/>
          </a:p>
        </p:txBody>
      </p:sp>
      <p:sp>
        <p:nvSpPr>
          <p:cNvPr id="240" name="Google Shape;240;g7edea16980_0_45"/>
          <p:cNvSpPr txBox="1">
            <a:spLocks noGrp="1"/>
          </p:cNvSpPr>
          <p:nvPr>
            <p:ph type="body" idx="2"/>
          </p:nvPr>
        </p:nvSpPr>
        <p:spPr>
          <a:xfrm>
            <a:off x="534293" y="1353110"/>
            <a:ext cx="1660500" cy="2808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chemeClr val="accent2"/>
              </a:buClr>
              <a:buSzPts val="9000"/>
              <a:buNone/>
            </a:pPr>
            <a:endParaRPr/>
          </a:p>
        </p:txBody>
      </p:sp>
      <p:pic>
        <p:nvPicPr>
          <p:cNvPr id="2" name="Audiobesta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g7edea16980_2_12"/>
          <p:cNvSpPr txBox="1">
            <a:spLocks noGrp="1"/>
          </p:cNvSpPr>
          <p:nvPr>
            <p:ph type="title"/>
          </p:nvPr>
        </p:nvSpPr>
        <p:spPr>
          <a:xfrm>
            <a:off x="396000" y="612000"/>
            <a:ext cx="10515600" cy="68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nl-BE"/>
              <a:t>Minimum</a:t>
            </a:r>
            <a:endParaRPr/>
          </a:p>
        </p:txBody>
      </p:sp>
      <p:sp>
        <p:nvSpPr>
          <p:cNvPr id="246" name="Google Shape;246;g7edea16980_2_12"/>
          <p:cNvSpPr txBox="1">
            <a:spLocks noGrp="1"/>
          </p:cNvSpPr>
          <p:nvPr>
            <p:ph type="body" idx="1"/>
          </p:nvPr>
        </p:nvSpPr>
        <p:spPr>
          <a:xfrm>
            <a:off x="1620000" y="1908000"/>
            <a:ext cx="9291600" cy="3132000"/>
          </a:xfrm>
          <a:prstGeom prst="rect">
            <a:avLst/>
          </a:prstGeom>
        </p:spPr>
        <p:txBody>
          <a:bodyPr spcFirstLastPara="1" wrap="square" lIns="0" tIns="0" rIns="0" bIns="0" anchor="t" anchorCtr="0">
            <a:noAutofit/>
          </a:bodyPr>
          <a:lstStyle/>
          <a:p>
            <a:pPr lvl="0" indent="-406400">
              <a:buChar char="●"/>
            </a:pPr>
            <a:r>
              <a:rPr lang="nl-BE" dirty="0"/>
              <a:t>vma501 </a:t>
            </a:r>
            <a:r>
              <a:rPr lang="nl-BE" dirty="0" err="1"/>
              <a:t>Arduino</a:t>
            </a:r>
            <a:r>
              <a:rPr lang="nl-BE" dirty="0"/>
              <a:t> kit</a:t>
            </a:r>
          </a:p>
          <a:p>
            <a:pPr lvl="0" indent="-406400">
              <a:buChar char="●"/>
            </a:pPr>
            <a:r>
              <a:rPr lang="nl-BE" dirty="0"/>
              <a:t>Een display (meerdere </a:t>
            </a:r>
            <a:r>
              <a:rPr lang="nl-BE" dirty="0" err="1"/>
              <a:t>leds</a:t>
            </a:r>
            <a:r>
              <a:rPr lang="nl-BE" dirty="0"/>
              <a:t> of 7-segment)</a:t>
            </a:r>
          </a:p>
          <a:p>
            <a:pPr lvl="0" indent="-406400">
              <a:buChar char="●"/>
            </a:pPr>
            <a:r>
              <a:rPr lang="nl-BE" dirty="0"/>
              <a:t>Afstandsbediening met IR</a:t>
            </a:r>
          </a:p>
          <a:p>
            <a:pPr lvl="0" indent="-406400">
              <a:buChar char="●"/>
            </a:pPr>
            <a:r>
              <a:rPr lang="nl-BE" dirty="0"/>
              <a:t>Sensor en input via knoppen</a:t>
            </a:r>
          </a:p>
          <a:p>
            <a:pPr lvl="0" indent="-406400">
              <a:buChar char="●"/>
            </a:pPr>
            <a:r>
              <a:rPr lang="nl-BE" dirty="0"/>
              <a:t>Input: unieke code (random </a:t>
            </a:r>
            <a:r>
              <a:rPr lang="nl-BE" dirty="0" err="1"/>
              <a:t>seed</a:t>
            </a:r>
            <a:r>
              <a:rPr lang="nl-BE" dirty="0"/>
              <a:t>)</a:t>
            </a:r>
          </a:p>
          <a:p>
            <a:pPr lvl="0" indent="-406400">
              <a:buChar char="●"/>
            </a:pPr>
            <a:r>
              <a:rPr lang="nl-BE" dirty="0"/>
              <a:t>+/- 40 lijnen per persoon</a:t>
            </a:r>
          </a:p>
          <a:p>
            <a:pPr lvl="0" indent="-406400">
              <a:buChar char="●"/>
            </a:pPr>
            <a:r>
              <a:rPr lang="nl-BE" dirty="0"/>
              <a:t>Bronvermelding bij code en </a:t>
            </a:r>
            <a:r>
              <a:rPr lang="nl-BE" dirty="0" err="1"/>
              <a:t>libraries</a:t>
            </a:r>
            <a:endParaRPr lang="nl-BE" dirty="0"/>
          </a:p>
        </p:txBody>
      </p:sp>
      <p:sp>
        <p:nvSpPr>
          <p:cNvPr id="247" name="Google Shape;247;g7edea16980_2_12"/>
          <p:cNvSpPr txBox="1">
            <a:spLocks noGrp="1"/>
          </p:cNvSpPr>
          <p:nvPr>
            <p:ph type="body" idx="2"/>
          </p:nvPr>
        </p:nvSpPr>
        <p:spPr>
          <a:xfrm>
            <a:off x="410178" y="228154"/>
            <a:ext cx="3714900" cy="365100"/>
          </a:xfrm>
          <a:prstGeom prst="rect">
            <a:avLst/>
          </a:prstGeom>
        </p:spPr>
        <p:txBody>
          <a:bodyPr spcFirstLastPara="1" wrap="square" lIns="0" tIns="0" rIns="0" bIns="0" anchor="b" anchorCtr="0">
            <a:noAutofit/>
          </a:bodyPr>
          <a:lstStyle/>
          <a:p>
            <a:pPr marL="0" lvl="0" indent="0" algn="l" rtl="0">
              <a:spcBef>
                <a:spcPts val="1000"/>
              </a:spcBef>
              <a:spcAft>
                <a:spcPts val="0"/>
              </a:spcAft>
              <a:buNone/>
            </a:pPr>
            <a:r>
              <a:rPr lang="nl-BE"/>
              <a:t>Vereisten</a:t>
            </a:r>
            <a:endParaRPr/>
          </a:p>
        </p:txBody>
      </p:sp>
      <p:pic>
        <p:nvPicPr>
          <p:cNvPr id="2" name="Audiobesta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g7edea16980_2_6"/>
          <p:cNvSpPr txBox="1">
            <a:spLocks noGrp="1"/>
          </p:cNvSpPr>
          <p:nvPr>
            <p:ph type="title"/>
          </p:nvPr>
        </p:nvSpPr>
        <p:spPr>
          <a:xfrm>
            <a:off x="2674829" y="2226013"/>
            <a:ext cx="7759200" cy="14295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chemeClr val="lt1"/>
              </a:buClr>
              <a:buSzPts val="4400"/>
              <a:buFont typeface="Calibri"/>
              <a:buNone/>
            </a:pPr>
            <a:r>
              <a:rPr lang="nl-BE"/>
              <a:t>Evaluatie</a:t>
            </a:r>
            <a:endParaRPr/>
          </a:p>
        </p:txBody>
      </p:sp>
      <p:sp>
        <p:nvSpPr>
          <p:cNvPr id="253" name="Google Shape;253;g7edea16980_2_6"/>
          <p:cNvSpPr txBox="1">
            <a:spLocks noGrp="1"/>
          </p:cNvSpPr>
          <p:nvPr>
            <p:ph type="body" idx="1"/>
          </p:nvPr>
        </p:nvSpPr>
        <p:spPr>
          <a:xfrm>
            <a:off x="2674829" y="3619988"/>
            <a:ext cx="7759200" cy="15003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400"/>
              <a:buNone/>
            </a:pPr>
            <a:endParaRPr/>
          </a:p>
        </p:txBody>
      </p:sp>
      <p:sp>
        <p:nvSpPr>
          <p:cNvPr id="254" name="Google Shape;254;g7edea16980_2_6"/>
          <p:cNvSpPr txBox="1">
            <a:spLocks noGrp="1"/>
          </p:cNvSpPr>
          <p:nvPr>
            <p:ph type="body" idx="2"/>
          </p:nvPr>
        </p:nvSpPr>
        <p:spPr>
          <a:xfrm>
            <a:off x="534293" y="1353110"/>
            <a:ext cx="1660500" cy="2808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chemeClr val="accent2"/>
              </a:buClr>
              <a:buSzPts val="9000"/>
              <a:buNone/>
            </a:pPr>
            <a:endParaRPr/>
          </a:p>
        </p:txBody>
      </p:sp>
      <p:pic>
        <p:nvPicPr>
          <p:cNvPr id="2" name="Audiobesta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g7edea16980_2_18"/>
          <p:cNvSpPr txBox="1">
            <a:spLocks noGrp="1"/>
          </p:cNvSpPr>
          <p:nvPr>
            <p:ph type="title"/>
          </p:nvPr>
        </p:nvSpPr>
        <p:spPr>
          <a:xfrm>
            <a:off x="396000" y="612000"/>
            <a:ext cx="10515600" cy="68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nl-BE"/>
              <a:t>Evaluatie</a:t>
            </a:r>
            <a:endParaRPr/>
          </a:p>
        </p:txBody>
      </p:sp>
      <p:sp>
        <p:nvSpPr>
          <p:cNvPr id="260" name="Google Shape;260;g7edea16980_2_18"/>
          <p:cNvSpPr txBox="1">
            <a:spLocks noGrp="1"/>
          </p:cNvSpPr>
          <p:nvPr>
            <p:ph type="body" idx="1"/>
          </p:nvPr>
        </p:nvSpPr>
        <p:spPr>
          <a:xfrm>
            <a:off x="1620000" y="1908000"/>
            <a:ext cx="9291600" cy="3132000"/>
          </a:xfrm>
          <a:prstGeom prst="rect">
            <a:avLst/>
          </a:prstGeom>
        </p:spPr>
        <p:txBody>
          <a:bodyPr spcFirstLastPara="1" wrap="square" lIns="0" tIns="0" rIns="0" bIns="0" anchor="t" anchorCtr="0">
            <a:noAutofit/>
          </a:bodyPr>
          <a:lstStyle/>
          <a:p>
            <a:pPr marL="457200" lvl="0" indent="-406400" algn="l" rtl="0">
              <a:spcBef>
                <a:spcPts val="1000"/>
              </a:spcBef>
              <a:spcAft>
                <a:spcPts val="0"/>
              </a:spcAft>
              <a:buSzPts val="2800"/>
              <a:buChar char="●"/>
            </a:pPr>
            <a:r>
              <a:rPr lang="nl-BE" dirty="0"/>
              <a:t>Week </a:t>
            </a:r>
            <a:r>
              <a:rPr lang="nl-BE" dirty="0" smtClean="0"/>
              <a:t>3: Deadline indienen labo-opgaven </a:t>
            </a:r>
            <a:r>
              <a:rPr lang="nl-BE" dirty="0"/>
              <a:t>rond </a:t>
            </a:r>
            <a:r>
              <a:rPr lang="nl-BE" dirty="0" err="1" smtClean="0"/>
              <a:t>Arduino</a:t>
            </a:r>
            <a:endParaRPr dirty="0"/>
          </a:p>
          <a:p>
            <a:pPr marL="457200" lvl="0" indent="-406400" algn="l" rtl="0">
              <a:spcBef>
                <a:spcPts val="0"/>
              </a:spcBef>
              <a:spcAft>
                <a:spcPts val="0"/>
              </a:spcAft>
              <a:buSzPts val="2800"/>
              <a:buChar char="●"/>
            </a:pPr>
            <a:r>
              <a:rPr lang="nl-BE" dirty="0"/>
              <a:t>Week 5: Evaluatiegesprek </a:t>
            </a:r>
            <a:r>
              <a:rPr lang="nl-BE" dirty="0" smtClean="0"/>
              <a:t>a.d.h.v. </a:t>
            </a:r>
            <a:r>
              <a:rPr lang="nl-BE" dirty="0"/>
              <a:t>peer evaluatie</a:t>
            </a:r>
            <a:endParaRPr dirty="0"/>
          </a:p>
          <a:p>
            <a:pPr marL="457200" lvl="0" indent="-406400" algn="l" rtl="0">
              <a:spcBef>
                <a:spcPts val="0"/>
              </a:spcBef>
              <a:spcAft>
                <a:spcPts val="0"/>
              </a:spcAft>
              <a:buSzPts val="2800"/>
              <a:buChar char="●"/>
            </a:pPr>
            <a:r>
              <a:rPr lang="nl-BE" dirty="0"/>
              <a:t>Week 7 (12/06): Eindevaluatie met jury </a:t>
            </a:r>
            <a:r>
              <a:rPr lang="nl-BE" dirty="0" smtClean="0"/>
              <a:t>(100</a:t>
            </a:r>
            <a:r>
              <a:rPr lang="nl-BE" dirty="0"/>
              <a:t>%)</a:t>
            </a:r>
            <a:endParaRPr dirty="0"/>
          </a:p>
          <a:p>
            <a:pPr marL="914400" lvl="1" indent="-406400" algn="l" rtl="0">
              <a:spcBef>
                <a:spcPts val="0"/>
              </a:spcBef>
              <a:spcAft>
                <a:spcPts val="0"/>
              </a:spcAft>
              <a:buSzPts val="2800"/>
              <a:buChar char="○"/>
            </a:pPr>
            <a:r>
              <a:rPr lang="nl-BE" dirty="0"/>
              <a:t>Demo per groep</a:t>
            </a:r>
            <a:endParaRPr dirty="0"/>
          </a:p>
          <a:p>
            <a:pPr marL="914400" lvl="1" indent="-406400" algn="l" rtl="0">
              <a:spcBef>
                <a:spcPts val="0"/>
              </a:spcBef>
              <a:spcAft>
                <a:spcPts val="0"/>
              </a:spcAft>
              <a:buSzPts val="2800"/>
              <a:buChar char="○"/>
            </a:pPr>
            <a:r>
              <a:rPr lang="nl-BE" dirty="0" smtClean="0"/>
              <a:t>Beoordeling </a:t>
            </a:r>
            <a:r>
              <a:rPr lang="nl-BE" dirty="0"/>
              <a:t>op proces en realisatie</a:t>
            </a:r>
            <a:endParaRPr dirty="0"/>
          </a:p>
          <a:p>
            <a:pPr marL="457200" lvl="0" indent="-406400" algn="l" rtl="0">
              <a:spcBef>
                <a:spcPts val="0"/>
              </a:spcBef>
              <a:spcAft>
                <a:spcPts val="0"/>
              </a:spcAft>
              <a:buSzPts val="2800"/>
              <a:buChar char="●"/>
            </a:pPr>
            <a:r>
              <a:rPr lang="nl-BE" dirty="0"/>
              <a:t>Eindscore: geslaagd / niet geslaagd</a:t>
            </a:r>
            <a:endParaRPr dirty="0"/>
          </a:p>
        </p:txBody>
      </p:sp>
      <p:sp>
        <p:nvSpPr>
          <p:cNvPr id="261" name="Google Shape;261;g7edea16980_2_18"/>
          <p:cNvSpPr txBox="1">
            <a:spLocks noGrp="1"/>
          </p:cNvSpPr>
          <p:nvPr>
            <p:ph type="body" idx="2"/>
          </p:nvPr>
        </p:nvSpPr>
        <p:spPr>
          <a:xfrm>
            <a:off x="410178" y="228154"/>
            <a:ext cx="3714900" cy="365100"/>
          </a:xfrm>
          <a:prstGeom prst="rect">
            <a:avLst/>
          </a:prstGeom>
        </p:spPr>
        <p:txBody>
          <a:bodyPr spcFirstLastPara="1" wrap="square" lIns="0" tIns="0" rIns="0" bIns="0" anchor="b" anchorCtr="0">
            <a:noAutofit/>
          </a:bodyPr>
          <a:lstStyle/>
          <a:p>
            <a:pPr marL="0" lvl="0" indent="0" algn="l" rtl="0">
              <a:spcBef>
                <a:spcPts val="1000"/>
              </a:spcBef>
              <a:spcAft>
                <a:spcPts val="0"/>
              </a:spcAft>
              <a:buNone/>
            </a:pPr>
            <a:endParaRPr/>
          </a:p>
        </p:txBody>
      </p:sp>
      <p:pic>
        <p:nvPicPr>
          <p:cNvPr id="2" name="Audiobesta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3"/>
          <p:cNvSpPr txBox="1">
            <a:spLocks noGrp="1"/>
          </p:cNvSpPr>
          <p:nvPr>
            <p:ph type="body" idx="1"/>
          </p:nvPr>
        </p:nvSpPr>
        <p:spPr>
          <a:xfrm>
            <a:off x="4277031" y="1852225"/>
            <a:ext cx="5365733" cy="3090532"/>
          </a:xfrm>
          <a:prstGeom prst="rect">
            <a:avLst/>
          </a:prstGeom>
          <a:noFill/>
          <a:ln>
            <a:noFill/>
          </a:ln>
        </p:spPr>
        <p:txBody>
          <a:bodyPr spcFirstLastPara="1" wrap="square" lIns="0" tIns="0" rIns="0" bIns="0" anchor="t" anchorCtr="0">
            <a:noAutofit/>
          </a:bodyPr>
          <a:lstStyle/>
          <a:p>
            <a:pPr marL="0" lvl="0" indent="0" algn="l" rtl="0">
              <a:lnSpc>
                <a:spcPct val="118750"/>
              </a:lnSpc>
              <a:spcBef>
                <a:spcPts val="0"/>
              </a:spcBef>
              <a:spcAft>
                <a:spcPts val="0"/>
              </a:spcAft>
              <a:buClr>
                <a:schemeClr val="dk1"/>
              </a:buClr>
              <a:buSzPts val="3200"/>
              <a:buFont typeface="Arial"/>
              <a:buNone/>
            </a:pPr>
            <a:r>
              <a:rPr lang="nl-BE"/>
              <a:t>Werkvorm</a:t>
            </a:r>
            <a:endParaRPr/>
          </a:p>
          <a:p>
            <a:pPr marL="0" lvl="0" indent="0" algn="l" rtl="0">
              <a:lnSpc>
                <a:spcPct val="118750"/>
              </a:lnSpc>
              <a:spcBef>
                <a:spcPts val="2200"/>
              </a:spcBef>
              <a:spcAft>
                <a:spcPts val="0"/>
              </a:spcAft>
              <a:buClr>
                <a:schemeClr val="dk1"/>
              </a:buClr>
              <a:buSzPts val="3200"/>
              <a:buFont typeface="Arial"/>
              <a:buNone/>
            </a:pPr>
            <a:r>
              <a:rPr lang="nl-BE"/>
              <a:t>Planning</a:t>
            </a:r>
            <a:endParaRPr/>
          </a:p>
          <a:p>
            <a:pPr marL="0" lvl="0" indent="0" algn="l" rtl="0">
              <a:lnSpc>
                <a:spcPct val="118750"/>
              </a:lnSpc>
              <a:spcBef>
                <a:spcPts val="2200"/>
              </a:spcBef>
              <a:spcAft>
                <a:spcPts val="0"/>
              </a:spcAft>
              <a:buClr>
                <a:schemeClr val="dk1"/>
              </a:buClr>
              <a:buSzPts val="3200"/>
              <a:buFont typeface="Arial"/>
              <a:buNone/>
            </a:pPr>
            <a:r>
              <a:rPr lang="nl-BE"/>
              <a:t>Onderwerp </a:t>
            </a:r>
            <a:endParaRPr/>
          </a:p>
          <a:p>
            <a:pPr marL="0" lvl="0" indent="0" algn="l" rtl="0">
              <a:lnSpc>
                <a:spcPct val="118750"/>
              </a:lnSpc>
              <a:spcBef>
                <a:spcPts val="2200"/>
              </a:spcBef>
              <a:spcAft>
                <a:spcPts val="0"/>
              </a:spcAft>
              <a:buClr>
                <a:schemeClr val="dk1"/>
              </a:buClr>
              <a:buSzPts val="3200"/>
              <a:buFont typeface="Arial"/>
              <a:buNone/>
            </a:pPr>
            <a:r>
              <a:rPr lang="nl-BE"/>
              <a:t>Vereisten</a:t>
            </a:r>
            <a:endParaRPr/>
          </a:p>
          <a:p>
            <a:pPr marL="0" lvl="0" indent="0" algn="l" rtl="0">
              <a:lnSpc>
                <a:spcPct val="118750"/>
              </a:lnSpc>
              <a:spcBef>
                <a:spcPts val="2200"/>
              </a:spcBef>
              <a:spcAft>
                <a:spcPts val="0"/>
              </a:spcAft>
              <a:buClr>
                <a:schemeClr val="dk1"/>
              </a:buClr>
              <a:buSzPts val="3200"/>
              <a:buFont typeface="Arial"/>
              <a:buNone/>
            </a:pPr>
            <a:r>
              <a:rPr lang="nl-BE"/>
              <a:t>Evaluatie</a:t>
            </a:r>
            <a:endParaRPr/>
          </a:p>
          <a:p>
            <a:pPr marL="0" lvl="0" indent="0" algn="l" rtl="0">
              <a:lnSpc>
                <a:spcPct val="118750"/>
              </a:lnSpc>
              <a:spcBef>
                <a:spcPts val="2200"/>
              </a:spcBef>
              <a:spcAft>
                <a:spcPts val="0"/>
              </a:spcAft>
              <a:buClr>
                <a:schemeClr val="dk1"/>
              </a:buClr>
              <a:buSzPts val="3200"/>
              <a:buFont typeface="Arial"/>
              <a:buNone/>
            </a:pPr>
            <a:endParaRPr/>
          </a:p>
        </p:txBody>
      </p:sp>
      <p:sp>
        <p:nvSpPr>
          <p:cNvPr id="154" name="Google Shape;154;p3"/>
          <p:cNvSpPr txBox="1">
            <a:spLocks noGrp="1"/>
          </p:cNvSpPr>
          <p:nvPr>
            <p:ph type="body" idx="2"/>
          </p:nvPr>
        </p:nvSpPr>
        <p:spPr>
          <a:xfrm>
            <a:off x="2549883" y="1859599"/>
            <a:ext cx="1345923" cy="3090532"/>
          </a:xfrm>
          <a:prstGeom prst="rect">
            <a:avLst/>
          </a:prstGeom>
          <a:noFill/>
          <a:ln>
            <a:noFill/>
          </a:ln>
        </p:spPr>
        <p:txBody>
          <a:bodyPr spcFirstLastPara="1" wrap="square" lIns="0" tIns="0" rIns="0" bIns="0" anchor="t" anchorCtr="0">
            <a:noAutofit/>
          </a:bodyPr>
          <a:lstStyle/>
          <a:p>
            <a:pPr marL="0" lvl="0" indent="0" algn="r" rtl="0">
              <a:lnSpc>
                <a:spcPct val="70370"/>
              </a:lnSpc>
              <a:spcBef>
                <a:spcPts val="0"/>
              </a:spcBef>
              <a:spcAft>
                <a:spcPts val="0"/>
              </a:spcAft>
              <a:buClr>
                <a:schemeClr val="lt1"/>
              </a:buClr>
              <a:buSzPts val="5400"/>
              <a:buFont typeface="Arial"/>
              <a:buNone/>
            </a:pPr>
            <a:r>
              <a:rPr lang="nl-BE"/>
              <a:t>1</a:t>
            </a:r>
            <a:endParaRPr/>
          </a:p>
          <a:p>
            <a:pPr marL="0" lvl="0" indent="0" algn="r" rtl="0">
              <a:lnSpc>
                <a:spcPct val="70370"/>
              </a:lnSpc>
              <a:spcBef>
                <a:spcPts val="2200"/>
              </a:spcBef>
              <a:spcAft>
                <a:spcPts val="0"/>
              </a:spcAft>
              <a:buClr>
                <a:schemeClr val="lt1"/>
              </a:buClr>
              <a:buSzPts val="5400"/>
              <a:buFont typeface="Arial"/>
              <a:buNone/>
            </a:pPr>
            <a:r>
              <a:rPr lang="nl-BE"/>
              <a:t>2</a:t>
            </a:r>
            <a:endParaRPr/>
          </a:p>
          <a:p>
            <a:pPr marL="0" lvl="0" indent="0" algn="r" rtl="0">
              <a:lnSpc>
                <a:spcPct val="70370"/>
              </a:lnSpc>
              <a:spcBef>
                <a:spcPts val="2200"/>
              </a:spcBef>
              <a:spcAft>
                <a:spcPts val="0"/>
              </a:spcAft>
              <a:buClr>
                <a:schemeClr val="lt1"/>
              </a:buClr>
              <a:buSzPts val="5400"/>
              <a:buFont typeface="Arial"/>
              <a:buNone/>
            </a:pPr>
            <a:r>
              <a:rPr lang="nl-BE"/>
              <a:t>3</a:t>
            </a:r>
            <a:endParaRPr/>
          </a:p>
          <a:p>
            <a:pPr marL="0" lvl="0" indent="0" algn="r" rtl="0">
              <a:lnSpc>
                <a:spcPct val="70370"/>
              </a:lnSpc>
              <a:spcBef>
                <a:spcPts val="2200"/>
              </a:spcBef>
              <a:spcAft>
                <a:spcPts val="0"/>
              </a:spcAft>
              <a:buClr>
                <a:schemeClr val="lt1"/>
              </a:buClr>
              <a:buSzPts val="5400"/>
              <a:buFont typeface="Arial"/>
              <a:buNone/>
            </a:pPr>
            <a:r>
              <a:rPr lang="nl-BE"/>
              <a:t>4</a:t>
            </a:r>
            <a:endParaRPr/>
          </a:p>
          <a:p>
            <a:pPr marL="0" lvl="0" indent="0" algn="r" rtl="0">
              <a:lnSpc>
                <a:spcPct val="70370"/>
              </a:lnSpc>
              <a:spcBef>
                <a:spcPts val="2200"/>
              </a:spcBef>
              <a:spcAft>
                <a:spcPts val="0"/>
              </a:spcAft>
              <a:buClr>
                <a:schemeClr val="lt1"/>
              </a:buClr>
              <a:buSzPts val="5400"/>
              <a:buFont typeface="Arial"/>
              <a:buNone/>
            </a:pPr>
            <a:r>
              <a:rPr lang="nl-BE"/>
              <a:t>5</a:t>
            </a:r>
            <a:endParaRPr/>
          </a:p>
        </p:txBody>
      </p:sp>
      <p:pic>
        <p:nvPicPr>
          <p:cNvPr id="2" name="Audiobesta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41927"/>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udiobestand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170254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674829" y="2226013"/>
            <a:ext cx="7759257" cy="1429415"/>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chemeClr val="lt1"/>
              </a:buClr>
              <a:buSzPts val="4400"/>
              <a:buFont typeface="Calibri"/>
              <a:buNone/>
            </a:pPr>
            <a:r>
              <a:rPr lang="nl-BE" dirty="0"/>
              <a:t>Werkvorm</a:t>
            </a:r>
            <a:endParaRPr dirty="0"/>
          </a:p>
        </p:txBody>
      </p:sp>
      <p:sp>
        <p:nvSpPr>
          <p:cNvPr id="160" name="Google Shape;160;p4"/>
          <p:cNvSpPr txBox="1">
            <a:spLocks noGrp="1"/>
          </p:cNvSpPr>
          <p:nvPr>
            <p:ph type="body" idx="1"/>
          </p:nvPr>
        </p:nvSpPr>
        <p:spPr>
          <a:xfrm>
            <a:off x="2674829" y="3619988"/>
            <a:ext cx="7759257" cy="1500187"/>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400"/>
              <a:buNone/>
            </a:pPr>
            <a:r>
              <a:rPr lang="nl-BE" dirty="0" smtClean="0"/>
              <a:t>Hackathon</a:t>
            </a:r>
            <a:endParaRPr dirty="0"/>
          </a:p>
        </p:txBody>
      </p:sp>
      <p:sp>
        <p:nvSpPr>
          <p:cNvPr id="161" name="Google Shape;161;p4"/>
          <p:cNvSpPr txBox="1">
            <a:spLocks noGrp="1"/>
          </p:cNvSpPr>
          <p:nvPr>
            <p:ph type="body" idx="2"/>
          </p:nvPr>
        </p:nvSpPr>
        <p:spPr>
          <a:xfrm>
            <a:off x="534293" y="1353110"/>
            <a:ext cx="1660525" cy="2808287"/>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chemeClr val="accent2"/>
              </a:buClr>
              <a:buSzPts val="9000"/>
              <a:buNone/>
            </a:pPr>
            <a:endParaRPr dirty="0"/>
          </a:p>
        </p:txBody>
      </p:sp>
      <p:pic>
        <p:nvPicPr>
          <p:cNvPr id="3" name="Audiobesta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nl-BE" dirty="0" smtClean="0"/>
              <a:t>Werkvorm</a:t>
            </a:r>
            <a:endParaRPr lang="nl-BE" dirty="0"/>
          </a:p>
        </p:txBody>
      </p:sp>
      <p:sp>
        <p:nvSpPr>
          <p:cNvPr id="11" name="Tijdelijke aanduiding voor tekst 10"/>
          <p:cNvSpPr>
            <a:spLocks noGrp="1"/>
          </p:cNvSpPr>
          <p:nvPr>
            <p:ph type="body" idx="1"/>
          </p:nvPr>
        </p:nvSpPr>
        <p:spPr/>
        <p:txBody>
          <a:bodyPr/>
          <a:lstStyle/>
          <a:p>
            <a:pPr marL="685800" indent="-457200">
              <a:buFont typeface="Arial" panose="020B0604020202020204" pitchFamily="34" charset="0"/>
              <a:buChar char="•"/>
            </a:pPr>
            <a:r>
              <a:rPr lang="nl-BE" dirty="0" smtClean="0"/>
              <a:t>Individuele </a:t>
            </a:r>
            <a:r>
              <a:rPr lang="nl-BE" dirty="0" err="1" smtClean="0"/>
              <a:t>Arduino</a:t>
            </a:r>
            <a:r>
              <a:rPr lang="nl-BE" dirty="0" smtClean="0"/>
              <a:t> opgaven via Toledo</a:t>
            </a:r>
          </a:p>
          <a:p>
            <a:pPr marL="685800" indent="-457200">
              <a:buFont typeface="Arial" panose="020B0604020202020204" pitchFamily="34" charset="0"/>
              <a:buChar char="•"/>
            </a:pPr>
            <a:r>
              <a:rPr lang="nl-BE" dirty="0" smtClean="0"/>
              <a:t>Groepsproject (voorgesteld in deze presentatie)</a:t>
            </a:r>
            <a:endParaRPr lang="nl-BE" dirty="0"/>
          </a:p>
        </p:txBody>
      </p:sp>
      <p:sp>
        <p:nvSpPr>
          <p:cNvPr id="12" name="Tijdelijke aanduiding voor tekst 11"/>
          <p:cNvSpPr>
            <a:spLocks noGrp="1"/>
          </p:cNvSpPr>
          <p:nvPr>
            <p:ph type="body" idx="2"/>
          </p:nvPr>
        </p:nvSpPr>
        <p:spPr/>
        <p:txBody>
          <a:bodyPr/>
          <a:lstStyle/>
          <a:p>
            <a:endParaRPr lang="nl-BE"/>
          </a:p>
        </p:txBody>
      </p:sp>
      <p:pic>
        <p:nvPicPr>
          <p:cNvPr id="13" name="Audiobestand 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052034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sz="2800" dirty="0">
                <a:solidFill>
                  <a:schemeClr val="dk1"/>
                </a:solidFill>
              </a:rPr>
              <a:t>Individuele </a:t>
            </a:r>
            <a:r>
              <a:rPr lang="nl-BE" sz="2800" dirty="0" err="1">
                <a:solidFill>
                  <a:schemeClr val="dk1"/>
                </a:solidFill>
              </a:rPr>
              <a:t>Arduino</a:t>
            </a:r>
            <a:r>
              <a:rPr lang="nl-BE" sz="2800" dirty="0">
                <a:solidFill>
                  <a:schemeClr val="dk1"/>
                </a:solidFill>
              </a:rPr>
              <a:t> opgaven </a:t>
            </a:r>
            <a:endParaRPr lang="nl-BE" sz="2800" dirty="0">
              <a:solidFill>
                <a:schemeClr val="dk1"/>
              </a:solidFill>
            </a:endParaRPr>
          </a:p>
        </p:txBody>
      </p:sp>
      <p:sp>
        <p:nvSpPr>
          <p:cNvPr id="4" name="Tijdelijke aanduiding voor tekst 3"/>
          <p:cNvSpPr>
            <a:spLocks noGrp="1"/>
          </p:cNvSpPr>
          <p:nvPr>
            <p:ph type="body" idx="2"/>
          </p:nvPr>
        </p:nvSpPr>
        <p:spPr/>
        <p:txBody>
          <a:bodyPr/>
          <a:lstStyle/>
          <a:p>
            <a:r>
              <a:rPr lang="nl-BE" dirty="0" smtClean="0"/>
              <a:t>Werkvorm</a:t>
            </a:r>
            <a:endParaRPr lang="nl-BE" dirty="0"/>
          </a:p>
        </p:txBody>
      </p:sp>
      <p:pic>
        <p:nvPicPr>
          <p:cNvPr id="3" name="Afbeelding 2"/>
          <p:cNvPicPr>
            <a:picLocks noChangeAspect="1"/>
          </p:cNvPicPr>
          <p:nvPr/>
        </p:nvPicPr>
        <p:blipFill rotWithShape="1">
          <a:blip r:embed="rId4"/>
          <a:srcRect r="15021" b="34372"/>
          <a:stretch/>
        </p:blipFill>
        <p:spPr>
          <a:xfrm>
            <a:off x="-22859" y="1143000"/>
            <a:ext cx="12214859" cy="4724400"/>
          </a:xfrm>
          <a:prstGeom prst="rect">
            <a:avLst/>
          </a:prstGeom>
        </p:spPr>
      </p:pic>
      <p:pic>
        <p:nvPicPr>
          <p:cNvPr id="7" name="Audiobestand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245418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5"/>
          <p:cNvSpPr txBox="1">
            <a:spLocks noGrp="1"/>
          </p:cNvSpPr>
          <p:nvPr>
            <p:ph type="title"/>
          </p:nvPr>
        </p:nvSpPr>
        <p:spPr>
          <a:xfrm>
            <a:off x="396000" y="612000"/>
            <a:ext cx="10515600" cy="6840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accent2"/>
              </a:buClr>
              <a:buSzPts val="2600"/>
              <a:buFont typeface="Calibri"/>
              <a:buNone/>
            </a:pPr>
            <a:r>
              <a:rPr lang="nl-BE" dirty="0" smtClean="0"/>
              <a:t>Hackathon</a:t>
            </a:r>
            <a:endParaRPr dirty="0"/>
          </a:p>
        </p:txBody>
      </p:sp>
      <p:sp>
        <p:nvSpPr>
          <p:cNvPr id="167" name="Google Shape;167;p5"/>
          <p:cNvSpPr txBox="1">
            <a:spLocks noGrp="1"/>
          </p:cNvSpPr>
          <p:nvPr>
            <p:ph type="body" idx="1"/>
          </p:nvPr>
        </p:nvSpPr>
        <p:spPr>
          <a:xfrm>
            <a:off x="410178" y="228154"/>
            <a:ext cx="3714750" cy="365125"/>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dk1"/>
              </a:buClr>
              <a:buSzPts val="1400"/>
              <a:buNone/>
            </a:pPr>
            <a:r>
              <a:rPr lang="nl-BE"/>
              <a:t>Werkvorm</a:t>
            </a:r>
            <a:endParaRPr/>
          </a:p>
        </p:txBody>
      </p:sp>
      <p:pic>
        <p:nvPicPr>
          <p:cNvPr id="168" name="Google Shape;168;p5"/>
          <p:cNvPicPr preferRelativeResize="0">
            <a:picLocks noGrp="1"/>
          </p:cNvPicPr>
          <p:nvPr>
            <p:ph type="pic" idx="2"/>
          </p:nvPr>
        </p:nvPicPr>
        <p:blipFill rotWithShape="1">
          <a:blip r:embed="rId5">
            <a:alphaModFix/>
          </a:blip>
          <a:srcRect/>
          <a:stretch/>
        </p:blipFill>
        <p:spPr>
          <a:xfrm>
            <a:off x="949325" y="4806950"/>
            <a:ext cx="1008063" cy="1008063"/>
          </a:xfrm>
          <a:prstGeom prst="rect">
            <a:avLst/>
          </a:prstGeom>
          <a:noFill/>
          <a:ln>
            <a:noFill/>
          </a:ln>
        </p:spPr>
      </p:pic>
      <p:sp>
        <p:nvSpPr>
          <p:cNvPr id="169" name="Google Shape;169;p5"/>
          <p:cNvSpPr txBox="1">
            <a:spLocks noGrp="1"/>
          </p:cNvSpPr>
          <p:nvPr>
            <p:ph type="body" idx="3"/>
          </p:nvPr>
        </p:nvSpPr>
        <p:spPr>
          <a:xfrm>
            <a:off x="949570" y="1314721"/>
            <a:ext cx="9730154" cy="3010618"/>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400"/>
              <a:buNone/>
            </a:pPr>
            <a:r>
              <a:rPr lang="nl-BE" sz="2400" dirty="0"/>
              <a:t>Een </a:t>
            </a:r>
            <a:r>
              <a:rPr lang="nl-BE" sz="2400" dirty="0">
                <a:solidFill>
                  <a:srgbClr val="E73F16"/>
                </a:solidFill>
              </a:rPr>
              <a:t>hackathon</a:t>
            </a:r>
            <a:r>
              <a:rPr lang="nl-BE" sz="2400" dirty="0"/>
              <a:t> is een evenement waarin teams van deelnemers non-stop bezig gaan om binnen een korte tijd oplossingen voor aangereikte casussen te bedenken.</a:t>
            </a:r>
            <a:br>
              <a:rPr lang="nl-BE" sz="2400" dirty="0"/>
            </a:br>
            <a:r>
              <a:rPr lang="nl-BE" sz="2400" dirty="0"/>
              <a:t>…</a:t>
            </a:r>
            <a:br>
              <a:rPr lang="nl-BE" sz="2400" dirty="0"/>
            </a:br>
            <a:r>
              <a:rPr lang="nl-BE" sz="2400" dirty="0"/>
              <a:t>Een hackathon heeft als doel om te komen tot een innovatie door er intensief (soms wel meerdere dagen aaneengesloten) mee aan de slag te gaan. De deelnemers brengen vaak verschillende talenten mee om daarmee effectieve teams te vormen. Deze teams worden of door de deelnemers zelf gevormd of door de organisatie. </a:t>
            </a:r>
            <a:endParaRPr dirty="0"/>
          </a:p>
        </p:txBody>
      </p:sp>
      <p:sp>
        <p:nvSpPr>
          <p:cNvPr id="170" name="Google Shape;170;p5"/>
          <p:cNvSpPr txBox="1">
            <a:spLocks noGrp="1"/>
          </p:cNvSpPr>
          <p:nvPr>
            <p:ph type="body" idx="4"/>
          </p:nvPr>
        </p:nvSpPr>
        <p:spPr>
          <a:xfrm>
            <a:off x="2131937" y="4844495"/>
            <a:ext cx="6308725" cy="466613"/>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dk1"/>
              </a:buClr>
              <a:buSzPts val="2100"/>
              <a:buFont typeface="Calibri"/>
              <a:buNone/>
            </a:pPr>
            <a:r>
              <a:rPr lang="nl-BE"/>
              <a:t>https://nl.wikipedia.org/wiki/Hackathon</a:t>
            </a:r>
            <a:endParaRPr/>
          </a:p>
        </p:txBody>
      </p:sp>
      <p:sp>
        <p:nvSpPr>
          <p:cNvPr id="171" name="Google Shape;171;p5"/>
          <p:cNvSpPr txBox="1">
            <a:spLocks noGrp="1"/>
          </p:cNvSpPr>
          <p:nvPr>
            <p:ph type="body" idx="5"/>
          </p:nvPr>
        </p:nvSpPr>
        <p:spPr>
          <a:xfrm>
            <a:off x="2131937" y="5311108"/>
            <a:ext cx="1909500" cy="466613"/>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100"/>
              <a:buNone/>
            </a:pPr>
            <a:r>
              <a:rPr lang="nl-BE"/>
              <a:t>Wikipedia</a:t>
            </a:r>
            <a:endParaRPr/>
          </a:p>
        </p:txBody>
      </p:sp>
      <p:pic>
        <p:nvPicPr>
          <p:cNvPr id="2" name="Audiobesta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g7edea16980_0_29"/>
          <p:cNvSpPr txBox="1">
            <a:spLocks noGrp="1"/>
          </p:cNvSpPr>
          <p:nvPr>
            <p:ph type="title"/>
          </p:nvPr>
        </p:nvSpPr>
        <p:spPr>
          <a:xfrm>
            <a:off x="396000" y="612000"/>
            <a:ext cx="10515600" cy="68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nl-BE" dirty="0" smtClean="0"/>
              <a:t>Groepen</a:t>
            </a:r>
            <a:endParaRPr dirty="0"/>
          </a:p>
        </p:txBody>
      </p:sp>
      <p:sp>
        <p:nvSpPr>
          <p:cNvPr id="177" name="Google Shape;177;g7edea16980_0_29"/>
          <p:cNvSpPr txBox="1">
            <a:spLocks noGrp="1"/>
          </p:cNvSpPr>
          <p:nvPr>
            <p:ph type="body" idx="1"/>
          </p:nvPr>
        </p:nvSpPr>
        <p:spPr>
          <a:xfrm>
            <a:off x="1620000" y="1540889"/>
            <a:ext cx="9291600" cy="3499111"/>
          </a:xfrm>
          <a:prstGeom prst="rect">
            <a:avLst/>
          </a:prstGeom>
        </p:spPr>
        <p:txBody>
          <a:bodyPr spcFirstLastPara="1" wrap="square" lIns="0" tIns="0" rIns="0" bIns="0" anchor="t" anchorCtr="0">
            <a:noAutofit/>
          </a:bodyPr>
          <a:lstStyle/>
          <a:p>
            <a:pPr marL="457200" lvl="0" indent="-406400" algn="l" rtl="0">
              <a:spcBef>
                <a:spcPts val="1000"/>
              </a:spcBef>
              <a:spcAft>
                <a:spcPts val="0"/>
              </a:spcAft>
              <a:buSzPts val="2800"/>
              <a:buChar char="●"/>
            </a:pPr>
            <a:r>
              <a:rPr lang="nl-BE" dirty="0"/>
              <a:t>Samengesteld op basis van random generator</a:t>
            </a:r>
            <a:endParaRPr dirty="0"/>
          </a:p>
          <a:p>
            <a:pPr lvl="0" indent="-406400">
              <a:spcBef>
                <a:spcPts val="0"/>
              </a:spcBef>
              <a:buChar char="●"/>
            </a:pPr>
            <a:r>
              <a:rPr lang="nl-BE" dirty="0" smtClean="0"/>
              <a:t>Kanaal per groep in </a:t>
            </a:r>
            <a:r>
              <a:rPr lang="nl-BE" dirty="0"/>
              <a:t>MS </a:t>
            </a:r>
            <a:r>
              <a:rPr lang="nl-BE" dirty="0" smtClean="0"/>
              <a:t>Teams</a:t>
            </a:r>
            <a:endParaRPr lang="nl-BE" sz="700" dirty="0" smtClean="0"/>
          </a:p>
          <a:p>
            <a:pPr lvl="0" indent="-406400">
              <a:spcBef>
                <a:spcPts val="0"/>
              </a:spcBef>
              <a:buChar char="●"/>
            </a:pPr>
            <a:r>
              <a:rPr lang="nl-BE" dirty="0" smtClean="0"/>
              <a:t>Vaste docent per groep</a:t>
            </a:r>
          </a:p>
        </p:txBody>
      </p:sp>
      <p:sp>
        <p:nvSpPr>
          <p:cNvPr id="178" name="Google Shape;178;g7edea16980_0_29"/>
          <p:cNvSpPr>
            <a:spLocks noGrp="1"/>
          </p:cNvSpPr>
          <p:nvPr>
            <p:ph type="dt" idx="10"/>
          </p:nvPr>
        </p:nvSpPr>
        <p:spPr>
          <a:xfrm>
            <a:off x="4998576" y="6264004"/>
            <a:ext cx="2743200" cy="365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79" name="Google Shape;179;g7edea16980_0_29"/>
          <p:cNvSpPr txBox="1">
            <a:spLocks noGrp="1"/>
          </p:cNvSpPr>
          <p:nvPr>
            <p:ph type="body" idx="2"/>
          </p:nvPr>
        </p:nvSpPr>
        <p:spPr>
          <a:xfrm>
            <a:off x="410178" y="228154"/>
            <a:ext cx="3714900" cy="365100"/>
          </a:xfrm>
          <a:prstGeom prst="rect">
            <a:avLst/>
          </a:prstGeom>
        </p:spPr>
        <p:txBody>
          <a:bodyPr spcFirstLastPara="1" wrap="square" lIns="0" tIns="0" rIns="0" bIns="0" anchor="b" anchorCtr="0">
            <a:noAutofit/>
          </a:bodyPr>
          <a:lstStyle/>
          <a:p>
            <a:pPr marL="0" lvl="0" indent="0" algn="l" rtl="0">
              <a:spcBef>
                <a:spcPts val="1000"/>
              </a:spcBef>
              <a:spcAft>
                <a:spcPts val="0"/>
              </a:spcAft>
              <a:buNone/>
            </a:pPr>
            <a:r>
              <a:rPr lang="nl-BE"/>
              <a:t>Werkvorm</a:t>
            </a:r>
            <a:endParaRPr/>
          </a:p>
        </p:txBody>
      </p:sp>
      <p:pic>
        <p:nvPicPr>
          <p:cNvPr id="180" name="Google Shape;180;g7edea16980_0_29"/>
          <p:cNvPicPr preferRelativeResize="0"/>
          <p:nvPr/>
        </p:nvPicPr>
        <p:blipFill>
          <a:blip r:embed="rId5">
            <a:alphaModFix/>
          </a:blip>
          <a:stretch>
            <a:fillRect/>
          </a:stretch>
        </p:blipFill>
        <p:spPr>
          <a:xfrm>
            <a:off x="3720825" y="3452115"/>
            <a:ext cx="3865950" cy="2567000"/>
          </a:xfrm>
          <a:prstGeom prst="rect">
            <a:avLst/>
          </a:prstGeom>
          <a:noFill/>
          <a:ln>
            <a:noFill/>
          </a:ln>
        </p:spPr>
      </p:pic>
      <p:pic>
        <p:nvPicPr>
          <p:cNvPr id="3" name="Audiobesta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g7edea16980_0_29"/>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nl-BE" dirty="0"/>
              <a:t>Teams</a:t>
            </a:r>
            <a:endParaRPr dirty="0"/>
          </a:p>
        </p:txBody>
      </p:sp>
      <p:sp>
        <p:nvSpPr>
          <p:cNvPr id="178" name="Google Shape;178;g7edea16980_0_29"/>
          <p:cNvSpPr>
            <a:spLocks noGrp="1"/>
          </p:cNvSpPr>
          <p:nvPr>
            <p:ph type="dt" idx="10"/>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77" name="Google Shape;177;g7edea16980_0_29"/>
          <p:cNvSpPr txBox="1">
            <a:spLocks noGrp="1"/>
          </p:cNvSpPr>
          <p:nvPr>
            <p:ph type="body" idx="1"/>
          </p:nvPr>
        </p:nvSpPr>
        <p:spPr>
          <a:prstGeom prst="rect">
            <a:avLst/>
          </a:prstGeom>
        </p:spPr>
        <p:txBody>
          <a:bodyPr spcFirstLastPara="1" wrap="square" lIns="0" tIns="0" rIns="0" bIns="0" anchor="t" anchorCtr="0">
            <a:noAutofit/>
          </a:bodyPr>
          <a:lstStyle/>
          <a:p>
            <a:pPr marL="50800" lvl="0" indent="0" algn="l" rtl="0">
              <a:spcBef>
                <a:spcPts val="0"/>
              </a:spcBef>
              <a:spcAft>
                <a:spcPts val="0"/>
              </a:spcAft>
              <a:buSzPts val="2800"/>
            </a:pPr>
            <a:r>
              <a:rPr lang="nl-BE" dirty="0" smtClean="0"/>
              <a:t>Werkvorm</a:t>
            </a:r>
            <a:endParaRPr dirty="0"/>
          </a:p>
        </p:txBody>
      </p:sp>
      <p:sp>
        <p:nvSpPr>
          <p:cNvPr id="179" name="Google Shape;179;g7edea16980_0_29"/>
          <p:cNvSpPr txBox="1">
            <a:spLocks noGrp="1"/>
          </p:cNvSpPr>
          <p:nvPr>
            <p:ph type="body" idx="2"/>
          </p:nvPr>
        </p:nvSpPr>
        <p:spPr>
          <a:prstGeom prst="rect">
            <a:avLst/>
          </a:prstGeom>
        </p:spPr>
        <p:txBody>
          <a:bodyPr spcFirstLastPara="1" wrap="square" lIns="0" tIns="0" rIns="0" bIns="0" anchor="b" anchorCtr="0">
            <a:noAutofit/>
          </a:bodyPr>
          <a:lstStyle/>
          <a:p>
            <a:pPr marL="0" indent="0" algn="ctr"/>
            <a:r>
              <a:rPr lang="nl-BE" dirty="0"/>
              <a:t>Reageer </a:t>
            </a:r>
            <a:r>
              <a:rPr lang="nl-BE" dirty="0" smtClean="0"/>
              <a:t>ten laatste </a:t>
            </a:r>
            <a:r>
              <a:rPr lang="nl-BE" dirty="0"/>
              <a:t>vrijdag 24/4 in het kanaal van je groep om je deelname aan het vak te </a:t>
            </a:r>
            <a:r>
              <a:rPr lang="nl-BE" dirty="0" smtClean="0"/>
              <a:t>bevestigen!</a:t>
            </a:r>
          </a:p>
          <a:p>
            <a:pPr marL="0" lvl="0" indent="0" algn="l" rtl="0">
              <a:spcBef>
                <a:spcPts val="1000"/>
              </a:spcBef>
              <a:spcAft>
                <a:spcPts val="0"/>
              </a:spcAft>
              <a:buNone/>
            </a:pPr>
            <a:r>
              <a:rPr lang="nl-BE" dirty="0" smtClean="0"/>
              <a:t>Klik hier: </a:t>
            </a:r>
            <a:endParaRPr dirty="0"/>
          </a:p>
        </p:txBody>
      </p:sp>
      <p:pic>
        <p:nvPicPr>
          <p:cNvPr id="6" name="Afbeelding 5" descr="File:Ambox warning blue.svg - Wikimedia Common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894" y="2647981"/>
            <a:ext cx="2573555" cy="2219521"/>
          </a:xfrm>
          <a:prstGeom prst="rect">
            <a:avLst/>
          </a:prstGeom>
        </p:spPr>
      </p:pic>
      <p:pic>
        <p:nvPicPr>
          <p:cNvPr id="2052" name="Picture 4" descr="Speakerphones de conférence pour bureaux | Jabra">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98526" y="3987538"/>
            <a:ext cx="1994948" cy="1994948"/>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Audiobestand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444078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7edea16980_0_0"/>
          <p:cNvSpPr txBox="1">
            <a:spLocks noGrp="1"/>
          </p:cNvSpPr>
          <p:nvPr>
            <p:ph type="title"/>
          </p:nvPr>
        </p:nvSpPr>
        <p:spPr>
          <a:xfrm>
            <a:off x="396000" y="612000"/>
            <a:ext cx="10515600" cy="68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nl-BE"/>
              <a:t>Implementatie in curriculum</a:t>
            </a:r>
            <a:endParaRPr/>
          </a:p>
        </p:txBody>
      </p:sp>
      <p:sp>
        <p:nvSpPr>
          <p:cNvPr id="186" name="Google Shape;186;g7edea16980_0_0"/>
          <p:cNvSpPr txBox="1">
            <a:spLocks noGrp="1"/>
          </p:cNvSpPr>
          <p:nvPr>
            <p:ph type="body" idx="1"/>
          </p:nvPr>
        </p:nvSpPr>
        <p:spPr>
          <a:xfrm>
            <a:off x="1620000" y="1908000"/>
            <a:ext cx="9291600" cy="3132000"/>
          </a:xfrm>
          <a:prstGeom prst="rect">
            <a:avLst/>
          </a:prstGeom>
        </p:spPr>
        <p:txBody>
          <a:bodyPr spcFirstLastPara="1" wrap="square" lIns="0" tIns="0" rIns="0" bIns="0" anchor="t" anchorCtr="0">
            <a:noAutofit/>
          </a:bodyPr>
          <a:lstStyle/>
          <a:p>
            <a:pPr marL="457200" lvl="0" indent="-406400" algn="l" rtl="0">
              <a:spcBef>
                <a:spcPts val="1000"/>
              </a:spcBef>
              <a:spcAft>
                <a:spcPts val="0"/>
              </a:spcAft>
              <a:buSzPts val="2800"/>
              <a:buChar char="●"/>
            </a:pPr>
            <a:r>
              <a:rPr lang="nl-BE" dirty="0"/>
              <a:t>21 april - 12 juni</a:t>
            </a:r>
            <a:endParaRPr dirty="0"/>
          </a:p>
          <a:p>
            <a:pPr marL="457200" lvl="0" indent="-406400" algn="l" rtl="0">
              <a:spcBef>
                <a:spcPts val="0"/>
              </a:spcBef>
              <a:spcAft>
                <a:spcPts val="0"/>
              </a:spcAft>
              <a:buSzPts val="2800"/>
              <a:buChar char="●"/>
            </a:pPr>
            <a:r>
              <a:rPr lang="nl-BE" dirty="0"/>
              <a:t>Groepswerk buiten de reguliere contactmomenten</a:t>
            </a:r>
            <a:endParaRPr dirty="0"/>
          </a:p>
          <a:p>
            <a:pPr marL="457200" lvl="0" indent="-406400" algn="l" rtl="0">
              <a:spcBef>
                <a:spcPts val="0"/>
              </a:spcBef>
              <a:spcAft>
                <a:spcPts val="0"/>
              </a:spcAft>
              <a:buSzPts val="2800"/>
              <a:buChar char="●"/>
            </a:pPr>
            <a:r>
              <a:rPr lang="nl-BE" dirty="0"/>
              <a:t>Samenwerken </a:t>
            </a:r>
            <a:r>
              <a:rPr lang="nl-BE" dirty="0" smtClean="0"/>
              <a:t>online via MS Teams</a:t>
            </a:r>
            <a:endParaRPr dirty="0"/>
          </a:p>
          <a:p>
            <a:pPr marL="457200" lvl="0" indent="-406400" algn="l" rtl="0">
              <a:spcBef>
                <a:spcPts val="0"/>
              </a:spcBef>
              <a:spcAft>
                <a:spcPts val="0"/>
              </a:spcAft>
              <a:buSzPts val="2800"/>
              <a:buChar char="●"/>
            </a:pPr>
            <a:r>
              <a:rPr lang="nl-BE" dirty="0" smtClean="0"/>
              <a:t>Contact </a:t>
            </a:r>
            <a:r>
              <a:rPr lang="nl-BE" dirty="0"/>
              <a:t>met </a:t>
            </a:r>
            <a:r>
              <a:rPr lang="nl-BE" dirty="0" smtClean="0"/>
              <a:t>toegewezen docent voor feedback</a:t>
            </a:r>
          </a:p>
          <a:p>
            <a:pPr lvl="1">
              <a:spcBef>
                <a:spcPts val="0"/>
              </a:spcBef>
              <a:buChar char="●"/>
            </a:pPr>
            <a:r>
              <a:rPr lang="nl-BE" dirty="0" smtClean="0"/>
              <a:t>Toegewezen docent: zie MS Teams kanaal</a:t>
            </a:r>
            <a:endParaRPr dirty="0"/>
          </a:p>
        </p:txBody>
      </p:sp>
      <p:sp>
        <p:nvSpPr>
          <p:cNvPr id="187" name="Google Shape;187;g7edea16980_0_0"/>
          <p:cNvSpPr>
            <a:spLocks noGrp="1"/>
          </p:cNvSpPr>
          <p:nvPr>
            <p:ph type="dt" idx="10"/>
          </p:nvPr>
        </p:nvSpPr>
        <p:spPr>
          <a:xfrm>
            <a:off x="4998576" y="6264004"/>
            <a:ext cx="2743200" cy="365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88" name="Google Shape;188;g7edea16980_0_0"/>
          <p:cNvSpPr txBox="1">
            <a:spLocks noGrp="1"/>
          </p:cNvSpPr>
          <p:nvPr>
            <p:ph type="body" idx="2"/>
          </p:nvPr>
        </p:nvSpPr>
        <p:spPr>
          <a:xfrm>
            <a:off x="410178" y="228154"/>
            <a:ext cx="3714900" cy="365100"/>
          </a:xfrm>
          <a:prstGeom prst="rect">
            <a:avLst/>
          </a:prstGeom>
        </p:spPr>
        <p:txBody>
          <a:bodyPr spcFirstLastPara="1" wrap="square" lIns="0" tIns="0" rIns="0" bIns="0" anchor="b" anchorCtr="0">
            <a:noAutofit/>
          </a:bodyPr>
          <a:lstStyle/>
          <a:p>
            <a:pPr marL="0" lvl="0" indent="0" algn="l" rtl="0">
              <a:spcBef>
                <a:spcPts val="1000"/>
              </a:spcBef>
              <a:spcAft>
                <a:spcPts val="0"/>
              </a:spcAft>
              <a:buNone/>
            </a:pPr>
            <a:r>
              <a:rPr lang="nl-BE"/>
              <a:t>Werkvorm</a:t>
            </a:r>
            <a:endParaRPr/>
          </a:p>
        </p:txBody>
      </p:sp>
      <p:pic>
        <p:nvPicPr>
          <p:cNvPr id="4" name="Audiobesta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Theme-Odisee-v2-ikdoeict">
  <a:themeElements>
    <a:clrScheme name="Odisee_2">
      <a:dk1>
        <a:srgbClr val="1F416B"/>
      </a:dk1>
      <a:lt1>
        <a:srgbClr val="FFFFFF"/>
      </a:lt1>
      <a:dk2>
        <a:srgbClr val="181716"/>
      </a:dk2>
      <a:lt2>
        <a:srgbClr val="E7E6E6"/>
      </a:lt2>
      <a:accent1>
        <a:srgbClr val="00639C"/>
      </a:accent1>
      <a:accent2>
        <a:srgbClr val="E73F16"/>
      </a:accent2>
      <a:accent3>
        <a:srgbClr val="3CB497"/>
      </a:accent3>
      <a:accent4>
        <a:srgbClr val="D3DDF2"/>
      </a:accent4>
      <a:accent5>
        <a:srgbClr val="A3E1D2"/>
      </a:accent5>
      <a:accent6>
        <a:srgbClr val="96280E"/>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2370</TotalTime>
  <Words>346</Words>
  <Application>Microsoft Office PowerPoint</Application>
  <PresentationFormat>Breedbeeld</PresentationFormat>
  <Paragraphs>99</Paragraphs>
  <Slides>20</Slides>
  <Notes>16</Notes>
  <HiddenSlides>0</HiddenSlides>
  <MMClips>18</MMClips>
  <ScaleCrop>false</ScaleCrop>
  <HeadingPairs>
    <vt:vector size="6" baseType="variant">
      <vt:variant>
        <vt:lpstr>Gebruikte lettertypen</vt:lpstr>
      </vt:variant>
      <vt:variant>
        <vt:i4>2</vt:i4>
      </vt:variant>
      <vt:variant>
        <vt:lpstr>Thema</vt:lpstr>
      </vt:variant>
      <vt:variant>
        <vt:i4>1</vt:i4>
      </vt:variant>
      <vt:variant>
        <vt:lpstr>Diatitels</vt:lpstr>
      </vt:variant>
      <vt:variant>
        <vt:i4>20</vt:i4>
      </vt:variant>
    </vt:vector>
  </HeadingPairs>
  <TitlesOfParts>
    <vt:vector size="23" baseType="lpstr">
      <vt:lpstr>Arial</vt:lpstr>
      <vt:lpstr>Calibri</vt:lpstr>
      <vt:lpstr>Theme-Odisee-v2-ikdoeict</vt:lpstr>
      <vt:lpstr>Hackathon</vt:lpstr>
      <vt:lpstr>PowerPoint-presentatie</vt:lpstr>
      <vt:lpstr>Werkvorm</vt:lpstr>
      <vt:lpstr>Werkvorm</vt:lpstr>
      <vt:lpstr>Individuele Arduino opgaven </vt:lpstr>
      <vt:lpstr>Hackathon</vt:lpstr>
      <vt:lpstr>Groepen</vt:lpstr>
      <vt:lpstr>Teams</vt:lpstr>
      <vt:lpstr>Implementatie in curriculum</vt:lpstr>
      <vt:lpstr>MS Teams</vt:lpstr>
      <vt:lpstr>Planning</vt:lpstr>
      <vt:lpstr>Planning LP2</vt:lpstr>
      <vt:lpstr>Virtuele contactmomenten</vt:lpstr>
      <vt:lpstr>Onderwerp</vt:lpstr>
      <vt:lpstr>Onderwerp</vt:lpstr>
      <vt:lpstr>Vereisten</vt:lpstr>
      <vt:lpstr>Minimum</vt:lpstr>
      <vt:lpstr>Evaluatie</vt:lpstr>
      <vt:lpstr>Evaluatie</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Hackaton</dc:title>
  <dc:creator>Tim Vermeulen</dc:creator>
  <cp:lastModifiedBy>Tim Vermeulen</cp:lastModifiedBy>
  <cp:revision>26</cp:revision>
  <dcterms:created xsi:type="dcterms:W3CDTF">2020-03-02T13:55:03Z</dcterms:created>
  <dcterms:modified xsi:type="dcterms:W3CDTF">2020-04-22T22:11:40Z</dcterms:modified>
</cp:coreProperties>
</file>